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6" r:id="rId1"/>
  </p:sldMasterIdLst>
  <p:notesMasterIdLst>
    <p:notesMasterId r:id="rId41"/>
  </p:notesMasterIdLst>
  <p:sldIdLst>
    <p:sldId id="258" r:id="rId2"/>
    <p:sldId id="259" r:id="rId3"/>
    <p:sldId id="300" r:id="rId4"/>
    <p:sldId id="301" r:id="rId5"/>
    <p:sldId id="260" r:id="rId6"/>
    <p:sldId id="261" r:id="rId7"/>
    <p:sldId id="262" r:id="rId8"/>
    <p:sldId id="299"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287" r:id="rId32"/>
    <p:sldId id="288" r:id="rId33"/>
    <p:sldId id="289" r:id="rId34"/>
    <p:sldId id="290" r:id="rId35"/>
    <p:sldId id="291" r:id="rId36"/>
    <p:sldId id="292" r:id="rId37"/>
    <p:sldId id="294" r:id="rId38"/>
    <p:sldId id="295" r:id="rId39"/>
    <p:sldId id="298"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047A7B-E783-4806-AFD7-9A4CB60EFEF7}" v="399" dt="2025-03-09T16:48:04.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16" autoAdjust="0"/>
    <p:restoredTop sz="94660"/>
  </p:normalViewPr>
  <p:slideViewPr>
    <p:cSldViewPr snapToGrid="0">
      <p:cViewPr varScale="1">
        <p:scale>
          <a:sx n="81" d="100"/>
          <a:sy n="81" d="100"/>
        </p:scale>
        <p:origin x="619"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isha suresh" userId="861b78df361a543b" providerId="LiveId" clId="{A5047A7B-E783-4806-AFD7-9A4CB60EFEF7}"/>
    <pc:docChg chg="undo custSel addSld delSld modSld sldOrd">
      <pc:chgData name="monisha suresh" userId="861b78df361a543b" providerId="LiveId" clId="{A5047A7B-E783-4806-AFD7-9A4CB60EFEF7}" dt="2025-03-09T17:06:38.043" v="4684" actId="20577"/>
      <pc:docMkLst>
        <pc:docMk/>
      </pc:docMkLst>
      <pc:sldChg chg="modSp mod modAnim">
        <pc:chgData name="monisha suresh" userId="861b78df361a543b" providerId="LiveId" clId="{A5047A7B-E783-4806-AFD7-9A4CB60EFEF7}" dt="2025-03-09T17:06:38.043" v="4684" actId="20577"/>
        <pc:sldMkLst>
          <pc:docMk/>
          <pc:sldMk cId="38570662" sldId="258"/>
        </pc:sldMkLst>
        <pc:spChg chg="mod">
          <ac:chgData name="monisha suresh" userId="861b78df361a543b" providerId="LiveId" clId="{A5047A7B-E783-4806-AFD7-9A4CB60EFEF7}" dt="2025-03-05T23:08:44.160" v="4104" actId="2711"/>
          <ac:spMkLst>
            <pc:docMk/>
            <pc:sldMk cId="38570662" sldId="258"/>
            <ac:spMk id="2" creationId="{170565B8-9726-66DB-394D-60A6C9C623B7}"/>
          </ac:spMkLst>
        </pc:spChg>
        <pc:spChg chg="mod">
          <ac:chgData name="monisha suresh" userId="861b78df361a543b" providerId="LiveId" clId="{A5047A7B-E783-4806-AFD7-9A4CB60EFEF7}" dt="2025-03-09T17:06:38.043" v="4684" actId="20577"/>
          <ac:spMkLst>
            <pc:docMk/>
            <pc:sldMk cId="38570662" sldId="258"/>
            <ac:spMk id="3" creationId="{15B12E46-377F-A0B1-77B7-AE56AC36C2A9}"/>
          </ac:spMkLst>
        </pc:spChg>
        <pc:picChg chg="mod">
          <ac:chgData name="monisha suresh" userId="861b78df361a543b" providerId="LiveId" clId="{A5047A7B-E783-4806-AFD7-9A4CB60EFEF7}" dt="2025-03-02T21:59:14.004" v="2616" actId="1076"/>
          <ac:picMkLst>
            <pc:docMk/>
            <pc:sldMk cId="38570662" sldId="258"/>
            <ac:picMk id="4" creationId="{60AC6D64-ACB3-B28E-ECAF-2CB0DC1840A3}"/>
          </ac:picMkLst>
        </pc:picChg>
      </pc:sldChg>
      <pc:sldChg chg="addSp modSp mod">
        <pc:chgData name="monisha suresh" userId="861b78df361a543b" providerId="LiveId" clId="{A5047A7B-E783-4806-AFD7-9A4CB60EFEF7}" dt="2025-03-05T20:05:07.955" v="2997" actId="20577"/>
        <pc:sldMkLst>
          <pc:docMk/>
          <pc:sldMk cId="313821430" sldId="259"/>
        </pc:sldMkLst>
        <pc:spChg chg="mod">
          <ac:chgData name="monisha suresh" userId="861b78df361a543b" providerId="LiveId" clId="{A5047A7B-E783-4806-AFD7-9A4CB60EFEF7}" dt="2025-03-05T20:05:07.955" v="2997" actId="20577"/>
          <ac:spMkLst>
            <pc:docMk/>
            <pc:sldMk cId="313821430" sldId="259"/>
            <ac:spMk id="2" creationId="{BE80C468-C878-53CB-A878-290F69652BB2}"/>
          </ac:spMkLst>
        </pc:spChg>
        <pc:picChg chg="add mod">
          <ac:chgData name="monisha suresh" userId="861b78df361a543b" providerId="LiveId" clId="{A5047A7B-E783-4806-AFD7-9A4CB60EFEF7}" dt="2025-03-05T03:27:41.822" v="2942" actId="14100"/>
          <ac:picMkLst>
            <pc:docMk/>
            <pc:sldMk cId="313821430" sldId="259"/>
            <ac:picMk id="3" creationId="{55718D78-3AE7-E36B-54DA-C605050DAA1D}"/>
          </ac:picMkLst>
        </pc:picChg>
      </pc:sldChg>
      <pc:sldChg chg="addSp modSp new mod">
        <pc:chgData name="monisha suresh" userId="861b78df361a543b" providerId="LiveId" clId="{A5047A7B-E783-4806-AFD7-9A4CB60EFEF7}" dt="2025-03-05T23:15:30.588" v="4138" actId="2711"/>
        <pc:sldMkLst>
          <pc:docMk/>
          <pc:sldMk cId="246671981" sldId="260"/>
        </pc:sldMkLst>
        <pc:spChg chg="add mod">
          <ac:chgData name="monisha suresh" userId="861b78df361a543b" providerId="LiveId" clId="{A5047A7B-E783-4806-AFD7-9A4CB60EFEF7}" dt="2025-03-05T23:15:30.588" v="4138" actId="2711"/>
          <ac:spMkLst>
            <pc:docMk/>
            <pc:sldMk cId="246671981" sldId="260"/>
            <ac:spMk id="2" creationId="{0FA5B991-FEC8-859F-EDD1-BA7B139EF233}"/>
          </ac:spMkLst>
        </pc:spChg>
      </pc:sldChg>
      <pc:sldChg chg="addSp delSp modSp del mod">
        <pc:chgData name="monisha suresh" userId="861b78df361a543b" providerId="LiveId" clId="{A5047A7B-E783-4806-AFD7-9A4CB60EFEF7}" dt="2025-03-02T19:14:30.715" v="526" actId="2696"/>
        <pc:sldMkLst>
          <pc:docMk/>
          <pc:sldMk cId="3519297359" sldId="260"/>
        </pc:sldMkLst>
      </pc:sldChg>
      <pc:sldChg chg="add del">
        <pc:chgData name="monisha suresh" userId="861b78df361a543b" providerId="LiveId" clId="{A5047A7B-E783-4806-AFD7-9A4CB60EFEF7}" dt="2025-03-02T19:17:22.074" v="562" actId="2696"/>
        <pc:sldMkLst>
          <pc:docMk/>
          <pc:sldMk cId="1078423285" sldId="261"/>
        </pc:sldMkLst>
      </pc:sldChg>
      <pc:sldChg chg="addSp delSp modSp new mod">
        <pc:chgData name="monisha suresh" userId="861b78df361a543b" providerId="LiveId" clId="{A5047A7B-E783-4806-AFD7-9A4CB60EFEF7}" dt="2025-03-09T16:38:50.466" v="4540" actId="14100"/>
        <pc:sldMkLst>
          <pc:docMk/>
          <pc:sldMk cId="1317616601" sldId="261"/>
        </pc:sldMkLst>
        <pc:spChg chg="add mod">
          <ac:chgData name="monisha suresh" userId="861b78df361a543b" providerId="LiveId" clId="{A5047A7B-E783-4806-AFD7-9A4CB60EFEF7}" dt="2025-03-09T14:38:42.530" v="4455" actId="20577"/>
          <ac:spMkLst>
            <pc:docMk/>
            <pc:sldMk cId="1317616601" sldId="261"/>
            <ac:spMk id="4" creationId="{F0688CC5-3B44-DD8E-8897-BEB1A7C7D25C}"/>
          </ac:spMkLst>
        </pc:spChg>
        <pc:picChg chg="add mod">
          <ac:chgData name="monisha suresh" userId="861b78df361a543b" providerId="LiveId" clId="{A5047A7B-E783-4806-AFD7-9A4CB60EFEF7}" dt="2025-03-09T16:38:50.466" v="4540" actId="14100"/>
          <ac:picMkLst>
            <pc:docMk/>
            <pc:sldMk cId="1317616601" sldId="261"/>
            <ac:picMk id="5" creationId="{3295B956-679A-10C4-C996-12B09D83349B}"/>
          </ac:picMkLst>
        </pc:picChg>
      </pc:sldChg>
      <pc:sldChg chg="addSp delSp modSp new mod">
        <pc:chgData name="monisha suresh" userId="861b78df361a543b" providerId="LiveId" clId="{A5047A7B-E783-4806-AFD7-9A4CB60EFEF7}" dt="2025-03-09T16:39:57.579" v="4541" actId="2711"/>
        <pc:sldMkLst>
          <pc:docMk/>
          <pc:sldMk cId="941126667" sldId="262"/>
        </pc:sldMkLst>
        <pc:spChg chg="add mod">
          <ac:chgData name="monisha suresh" userId="861b78df361a543b" providerId="LiveId" clId="{A5047A7B-E783-4806-AFD7-9A4CB60EFEF7}" dt="2025-03-09T16:39:57.579" v="4541" actId="2711"/>
          <ac:spMkLst>
            <pc:docMk/>
            <pc:sldMk cId="941126667" sldId="262"/>
            <ac:spMk id="3" creationId="{71D7C05C-5C51-F5D6-1356-498EC99BFA49}"/>
          </ac:spMkLst>
        </pc:spChg>
        <pc:picChg chg="add mod">
          <ac:chgData name="monisha suresh" userId="861b78df361a543b" providerId="LiveId" clId="{A5047A7B-E783-4806-AFD7-9A4CB60EFEF7}" dt="2025-03-05T23:17:14.673" v="4226" actId="14100"/>
          <ac:picMkLst>
            <pc:docMk/>
            <pc:sldMk cId="941126667" sldId="262"/>
            <ac:picMk id="4" creationId="{134FB173-95E1-4DDE-FC54-387AB202F592}"/>
          </ac:picMkLst>
        </pc:picChg>
        <pc:picChg chg="add mod">
          <ac:chgData name="monisha suresh" userId="861b78df361a543b" providerId="LiveId" clId="{A5047A7B-E783-4806-AFD7-9A4CB60EFEF7}" dt="2025-03-05T23:17:25.857" v="4231" actId="14100"/>
          <ac:picMkLst>
            <pc:docMk/>
            <pc:sldMk cId="941126667" sldId="262"/>
            <ac:picMk id="5" creationId="{0247CFF2-7428-CB35-F23C-0B9C3B794D60}"/>
          </ac:picMkLst>
        </pc:picChg>
        <pc:picChg chg="add mod">
          <ac:chgData name="monisha suresh" userId="861b78df361a543b" providerId="LiveId" clId="{A5047A7B-E783-4806-AFD7-9A4CB60EFEF7}" dt="2025-03-05T23:17:19.247" v="4228" actId="14100"/>
          <ac:picMkLst>
            <pc:docMk/>
            <pc:sldMk cId="941126667" sldId="262"/>
            <ac:picMk id="6" creationId="{D94964B7-18EE-02CB-3F9D-1F6D32CE8CD6}"/>
          </ac:picMkLst>
        </pc:picChg>
      </pc:sldChg>
      <pc:sldChg chg="add del">
        <pc:chgData name="monisha suresh" userId="861b78df361a543b" providerId="LiveId" clId="{A5047A7B-E783-4806-AFD7-9A4CB60EFEF7}" dt="2025-03-02T19:17:19.866" v="561" actId="2696"/>
        <pc:sldMkLst>
          <pc:docMk/>
          <pc:sldMk cId="3101148905" sldId="262"/>
        </pc:sldMkLst>
      </pc:sldChg>
      <pc:sldChg chg="addSp delSp modSp new mod">
        <pc:chgData name="monisha suresh" userId="861b78df361a543b" providerId="LiveId" clId="{A5047A7B-E783-4806-AFD7-9A4CB60EFEF7}" dt="2025-03-05T23:28:30.291" v="4282" actId="20577"/>
        <pc:sldMkLst>
          <pc:docMk/>
          <pc:sldMk cId="1486465853" sldId="263"/>
        </pc:sldMkLst>
        <pc:spChg chg="add mod">
          <ac:chgData name="monisha suresh" userId="861b78df361a543b" providerId="LiveId" clId="{A5047A7B-E783-4806-AFD7-9A4CB60EFEF7}" dt="2025-03-05T23:28:30.291" v="4282" actId="20577"/>
          <ac:spMkLst>
            <pc:docMk/>
            <pc:sldMk cId="1486465853" sldId="263"/>
            <ac:spMk id="3" creationId="{69877D9A-179E-50E1-25D0-D1076C0270F8}"/>
          </ac:spMkLst>
        </pc:spChg>
        <pc:picChg chg="add mod">
          <ac:chgData name="monisha suresh" userId="861b78df361a543b" providerId="LiveId" clId="{A5047A7B-E783-4806-AFD7-9A4CB60EFEF7}" dt="2025-03-05T23:17:33.312" v="4233" actId="14100"/>
          <ac:picMkLst>
            <pc:docMk/>
            <pc:sldMk cId="1486465853" sldId="263"/>
            <ac:picMk id="12" creationId="{43F352B9-D568-D1AF-A394-EE047AAC7D3B}"/>
          </ac:picMkLst>
        </pc:picChg>
      </pc:sldChg>
      <pc:sldChg chg="addSp modSp new del mod">
        <pc:chgData name="monisha suresh" userId="861b78df361a543b" providerId="LiveId" clId="{A5047A7B-E783-4806-AFD7-9A4CB60EFEF7}" dt="2025-03-09T16:22:23.130" v="4481" actId="2696"/>
        <pc:sldMkLst>
          <pc:docMk/>
          <pc:sldMk cId="4240422536" sldId="264"/>
        </pc:sldMkLst>
      </pc:sldChg>
      <pc:sldChg chg="addSp delSp modSp new mod">
        <pc:chgData name="monisha suresh" userId="861b78df361a543b" providerId="LiveId" clId="{A5047A7B-E783-4806-AFD7-9A4CB60EFEF7}" dt="2025-03-09T16:40:39.748" v="4543" actId="2711"/>
        <pc:sldMkLst>
          <pc:docMk/>
          <pc:sldMk cId="3611862123" sldId="265"/>
        </pc:sldMkLst>
        <pc:spChg chg="add del mod">
          <ac:chgData name="monisha suresh" userId="861b78df361a543b" providerId="LiveId" clId="{A5047A7B-E783-4806-AFD7-9A4CB60EFEF7}" dt="2025-03-09T16:40:39.748" v="4543" actId="2711"/>
          <ac:spMkLst>
            <pc:docMk/>
            <pc:sldMk cId="3611862123" sldId="265"/>
            <ac:spMk id="2" creationId="{7F10C0A6-3209-5CCB-BEAB-07733345DE8E}"/>
          </ac:spMkLst>
        </pc:spChg>
        <pc:picChg chg="add mod">
          <ac:chgData name="monisha suresh" userId="861b78df361a543b" providerId="LiveId" clId="{A5047A7B-E783-4806-AFD7-9A4CB60EFEF7}" dt="2025-03-08T23:17:41.476" v="4427" actId="1076"/>
          <ac:picMkLst>
            <pc:docMk/>
            <pc:sldMk cId="3611862123" sldId="265"/>
            <ac:picMk id="3" creationId="{60976FD8-D660-ABEF-F491-9CA1AADDC0B5}"/>
          </ac:picMkLst>
        </pc:picChg>
      </pc:sldChg>
      <pc:sldChg chg="addSp modSp new mod">
        <pc:chgData name="monisha suresh" userId="861b78df361a543b" providerId="LiveId" clId="{A5047A7B-E783-4806-AFD7-9A4CB60EFEF7}" dt="2025-03-09T14:41:51.709" v="4464" actId="20577"/>
        <pc:sldMkLst>
          <pc:docMk/>
          <pc:sldMk cId="1764389243" sldId="266"/>
        </pc:sldMkLst>
        <pc:spChg chg="add mod">
          <ac:chgData name="monisha suresh" userId="861b78df361a543b" providerId="LiveId" clId="{A5047A7B-E783-4806-AFD7-9A4CB60EFEF7}" dt="2025-03-09T14:41:51.709" v="4464" actId="20577"/>
          <ac:spMkLst>
            <pc:docMk/>
            <pc:sldMk cId="1764389243" sldId="266"/>
            <ac:spMk id="2" creationId="{30ABC36A-8E3F-39F4-96B7-1755898C76F7}"/>
          </ac:spMkLst>
        </pc:spChg>
        <pc:picChg chg="add mod">
          <ac:chgData name="monisha suresh" userId="861b78df361a543b" providerId="LiveId" clId="{A5047A7B-E783-4806-AFD7-9A4CB60EFEF7}" dt="2025-03-02T20:31:58.235" v="1871" actId="1440"/>
          <ac:picMkLst>
            <pc:docMk/>
            <pc:sldMk cId="1764389243" sldId="266"/>
            <ac:picMk id="5122" creationId="{8B8B7FCE-D920-2618-F43B-5CE2B91A0EDA}"/>
          </ac:picMkLst>
        </pc:picChg>
      </pc:sldChg>
      <pc:sldChg chg="addSp modSp new del">
        <pc:chgData name="monisha suresh" userId="861b78df361a543b" providerId="LiveId" clId="{A5047A7B-E783-4806-AFD7-9A4CB60EFEF7}" dt="2025-03-02T20:24:56.517" v="1845" actId="2696"/>
        <pc:sldMkLst>
          <pc:docMk/>
          <pc:sldMk cId="4205309169" sldId="266"/>
        </pc:sldMkLst>
      </pc:sldChg>
      <pc:sldChg chg="addSp delSp modSp new mod">
        <pc:chgData name="monisha suresh" userId="861b78df361a543b" providerId="LiveId" clId="{A5047A7B-E783-4806-AFD7-9A4CB60EFEF7}" dt="2025-03-05T23:31:03.596" v="4304" actId="14100"/>
        <pc:sldMkLst>
          <pc:docMk/>
          <pc:sldMk cId="2056566001" sldId="267"/>
        </pc:sldMkLst>
        <pc:spChg chg="add mod">
          <ac:chgData name="monisha suresh" userId="861b78df361a543b" providerId="LiveId" clId="{A5047A7B-E783-4806-AFD7-9A4CB60EFEF7}" dt="2025-03-05T23:30:40.442" v="4299" actId="14100"/>
          <ac:spMkLst>
            <pc:docMk/>
            <pc:sldMk cId="2056566001" sldId="267"/>
            <ac:spMk id="5" creationId="{A9C23EC7-463F-F298-5063-E5FFFB90CB1E}"/>
          </ac:spMkLst>
        </pc:spChg>
        <pc:spChg chg="add mod">
          <ac:chgData name="monisha suresh" userId="861b78df361a543b" providerId="LiveId" clId="{A5047A7B-E783-4806-AFD7-9A4CB60EFEF7}" dt="2025-03-05T23:31:03.596" v="4304" actId="14100"/>
          <ac:spMkLst>
            <pc:docMk/>
            <pc:sldMk cId="2056566001" sldId="267"/>
            <ac:spMk id="7" creationId="{CF5A41E6-CFD8-2012-8FE8-75D95C4811A8}"/>
          </ac:spMkLst>
        </pc:spChg>
        <pc:picChg chg="add mod">
          <ac:chgData name="monisha suresh" userId="861b78df361a543b" providerId="LiveId" clId="{A5047A7B-E783-4806-AFD7-9A4CB60EFEF7}" dt="2025-03-05T23:30:54.865" v="4303" actId="14100"/>
          <ac:picMkLst>
            <pc:docMk/>
            <pc:sldMk cId="2056566001" sldId="267"/>
            <ac:picMk id="6147" creationId="{C8B4B1CA-7F60-06FF-C30D-FA9DE977E276}"/>
          </ac:picMkLst>
        </pc:picChg>
      </pc:sldChg>
      <pc:sldChg chg="addSp modSp new mod">
        <pc:chgData name="monisha suresh" userId="861b78df361a543b" providerId="LiveId" clId="{A5047A7B-E783-4806-AFD7-9A4CB60EFEF7}" dt="2025-03-05T23:31:45.585" v="4312" actId="14100"/>
        <pc:sldMkLst>
          <pc:docMk/>
          <pc:sldMk cId="4107298155" sldId="268"/>
        </pc:sldMkLst>
        <pc:spChg chg="add mod">
          <ac:chgData name="monisha suresh" userId="861b78df361a543b" providerId="LiveId" clId="{A5047A7B-E783-4806-AFD7-9A4CB60EFEF7}" dt="2025-03-05T23:31:14.390" v="4306" actId="14100"/>
          <ac:spMkLst>
            <pc:docMk/>
            <pc:sldMk cId="4107298155" sldId="268"/>
            <ac:spMk id="3" creationId="{A3B88152-28F8-BB81-83C4-6F8899511508}"/>
          </ac:spMkLst>
        </pc:spChg>
        <pc:spChg chg="add mod">
          <ac:chgData name="monisha suresh" userId="861b78df361a543b" providerId="LiveId" clId="{A5047A7B-E783-4806-AFD7-9A4CB60EFEF7}" dt="2025-03-05T23:31:45.585" v="4312" actId="14100"/>
          <ac:spMkLst>
            <pc:docMk/>
            <pc:sldMk cId="4107298155" sldId="268"/>
            <ac:spMk id="5" creationId="{8CBDCCB5-C1DD-2A12-5115-AAC2286406E8}"/>
          </ac:spMkLst>
        </pc:spChg>
        <pc:picChg chg="add mod">
          <ac:chgData name="monisha suresh" userId="861b78df361a543b" providerId="LiveId" clId="{A5047A7B-E783-4806-AFD7-9A4CB60EFEF7}" dt="2025-03-05T23:31:21.263" v="4307" actId="1076"/>
          <ac:picMkLst>
            <pc:docMk/>
            <pc:sldMk cId="4107298155" sldId="268"/>
            <ac:picMk id="7170" creationId="{87CE7B7C-A3D3-132A-877E-B45E12FFC6FD}"/>
          </ac:picMkLst>
        </pc:picChg>
      </pc:sldChg>
      <pc:sldChg chg="addSp delSp modSp new del mod">
        <pc:chgData name="monisha suresh" userId="861b78df361a543b" providerId="LiveId" clId="{A5047A7B-E783-4806-AFD7-9A4CB60EFEF7}" dt="2025-03-02T20:39:29.214" v="1935" actId="2696"/>
        <pc:sldMkLst>
          <pc:docMk/>
          <pc:sldMk cId="156981762" sldId="269"/>
        </pc:sldMkLst>
      </pc:sldChg>
      <pc:sldChg chg="addSp delSp modSp new del mod">
        <pc:chgData name="monisha suresh" userId="861b78df361a543b" providerId="LiveId" clId="{A5047A7B-E783-4806-AFD7-9A4CB60EFEF7}" dt="2025-03-02T20:40:51.573" v="1948" actId="2696"/>
        <pc:sldMkLst>
          <pc:docMk/>
          <pc:sldMk cId="483539872" sldId="269"/>
        </pc:sldMkLst>
      </pc:sldChg>
      <pc:sldChg chg="addSp modSp new mod">
        <pc:chgData name="monisha suresh" userId="861b78df361a543b" providerId="LiveId" clId="{A5047A7B-E783-4806-AFD7-9A4CB60EFEF7}" dt="2025-03-09T16:40:52.300" v="4544" actId="1076"/>
        <pc:sldMkLst>
          <pc:docMk/>
          <pc:sldMk cId="3604158401" sldId="269"/>
        </pc:sldMkLst>
        <pc:spChg chg="add mod">
          <ac:chgData name="monisha suresh" userId="861b78df361a543b" providerId="LiveId" clId="{A5047A7B-E783-4806-AFD7-9A4CB60EFEF7}" dt="2025-03-05T23:32:07.202" v="4315" actId="14100"/>
          <ac:spMkLst>
            <pc:docMk/>
            <pc:sldMk cId="3604158401" sldId="269"/>
            <ac:spMk id="3" creationId="{59F11D8C-4CB5-6F72-039E-100C1FB413E0}"/>
          </ac:spMkLst>
        </pc:spChg>
        <pc:spChg chg="add mod">
          <ac:chgData name="monisha suresh" userId="861b78df361a543b" providerId="LiveId" clId="{A5047A7B-E783-4806-AFD7-9A4CB60EFEF7}" dt="2025-03-09T16:40:52.300" v="4544" actId="1076"/>
          <ac:spMkLst>
            <pc:docMk/>
            <pc:sldMk cId="3604158401" sldId="269"/>
            <ac:spMk id="5" creationId="{62561B18-133C-13BE-785C-2693A33077E1}"/>
          </ac:spMkLst>
        </pc:spChg>
        <pc:spChg chg="add mod">
          <ac:chgData name="monisha suresh" userId="861b78df361a543b" providerId="LiveId" clId="{A5047A7B-E783-4806-AFD7-9A4CB60EFEF7}" dt="2025-03-02T20:44:12.726" v="1973" actId="13822"/>
          <ac:spMkLst>
            <pc:docMk/>
            <pc:sldMk cId="3604158401" sldId="269"/>
            <ac:spMk id="7" creationId="{45F8701F-9DB4-D44A-4D03-05C1421EBB53}"/>
          </ac:spMkLst>
        </pc:spChg>
      </pc:sldChg>
      <pc:sldChg chg="addSp delSp modSp new del mod">
        <pc:chgData name="monisha suresh" userId="861b78df361a543b" providerId="LiveId" clId="{A5047A7B-E783-4806-AFD7-9A4CB60EFEF7}" dt="2025-03-02T20:45:52.300" v="1993" actId="2696"/>
        <pc:sldMkLst>
          <pc:docMk/>
          <pc:sldMk cId="135631936" sldId="270"/>
        </pc:sldMkLst>
      </pc:sldChg>
      <pc:sldChg chg="addSp modSp new mod">
        <pc:chgData name="monisha suresh" userId="861b78df361a543b" providerId="LiveId" clId="{A5047A7B-E783-4806-AFD7-9A4CB60EFEF7}" dt="2025-03-09T16:41:07.007" v="4546" actId="1076"/>
        <pc:sldMkLst>
          <pc:docMk/>
          <pc:sldMk cId="1216518469" sldId="270"/>
        </pc:sldMkLst>
        <pc:spChg chg="add mod">
          <ac:chgData name="monisha suresh" userId="861b78df361a543b" providerId="LiveId" clId="{A5047A7B-E783-4806-AFD7-9A4CB60EFEF7}" dt="2025-03-05T23:32:28.666" v="4318" actId="14100"/>
          <ac:spMkLst>
            <pc:docMk/>
            <pc:sldMk cId="1216518469" sldId="270"/>
            <ac:spMk id="3" creationId="{521ED4DD-F753-10B2-6976-D33CB3004A73}"/>
          </ac:spMkLst>
        </pc:spChg>
        <pc:spChg chg="add mod">
          <ac:chgData name="monisha suresh" userId="861b78df361a543b" providerId="LiveId" clId="{A5047A7B-E783-4806-AFD7-9A4CB60EFEF7}" dt="2025-03-09T16:41:02.587" v="4545" actId="1076"/>
          <ac:spMkLst>
            <pc:docMk/>
            <pc:sldMk cId="1216518469" sldId="270"/>
            <ac:spMk id="5" creationId="{CBE8575D-E0EA-BD83-9F8E-5D84A9A38068}"/>
          </ac:spMkLst>
        </pc:spChg>
        <pc:picChg chg="add mod">
          <ac:chgData name="monisha suresh" userId="861b78df361a543b" providerId="LiveId" clId="{A5047A7B-E783-4806-AFD7-9A4CB60EFEF7}" dt="2025-03-09T16:41:07.007" v="4546" actId="1076"/>
          <ac:picMkLst>
            <pc:docMk/>
            <pc:sldMk cId="1216518469" sldId="270"/>
            <ac:picMk id="13314" creationId="{AAA8FC4A-86F2-C0E3-9B9D-AA69DFEDB2F6}"/>
          </ac:picMkLst>
        </pc:picChg>
      </pc:sldChg>
      <pc:sldChg chg="addSp delSp modSp new del">
        <pc:chgData name="monisha suresh" userId="861b78df361a543b" providerId="LiveId" clId="{A5047A7B-E783-4806-AFD7-9A4CB60EFEF7}" dt="2025-03-02T20:44:46.993" v="1977" actId="2696"/>
        <pc:sldMkLst>
          <pc:docMk/>
          <pc:sldMk cId="2315471388" sldId="270"/>
        </pc:sldMkLst>
      </pc:sldChg>
      <pc:sldChg chg="addSp modSp new mod">
        <pc:chgData name="monisha suresh" userId="861b78df361a543b" providerId="LiveId" clId="{A5047A7B-E783-4806-AFD7-9A4CB60EFEF7}" dt="2025-03-05T23:34:20.620" v="4337" actId="1076"/>
        <pc:sldMkLst>
          <pc:docMk/>
          <pc:sldMk cId="918986761" sldId="271"/>
        </pc:sldMkLst>
        <pc:spChg chg="add mod">
          <ac:chgData name="monisha suresh" userId="861b78df361a543b" providerId="LiveId" clId="{A5047A7B-E783-4806-AFD7-9A4CB60EFEF7}" dt="2025-03-05T23:33:32.296" v="4330" actId="14100"/>
          <ac:spMkLst>
            <pc:docMk/>
            <pc:sldMk cId="918986761" sldId="271"/>
            <ac:spMk id="3" creationId="{5A32B533-8358-716E-D5A0-A8CBDD1F6721}"/>
          </ac:spMkLst>
        </pc:spChg>
        <pc:spChg chg="add mod">
          <ac:chgData name="monisha suresh" userId="861b78df361a543b" providerId="LiveId" clId="{A5047A7B-E783-4806-AFD7-9A4CB60EFEF7}" dt="2025-03-05T23:34:16.812" v="4336" actId="1076"/>
          <ac:spMkLst>
            <pc:docMk/>
            <pc:sldMk cId="918986761" sldId="271"/>
            <ac:spMk id="5" creationId="{E0366AC2-C42E-6D42-DED0-F8535FBB53FB}"/>
          </ac:spMkLst>
        </pc:spChg>
        <pc:picChg chg="add mod">
          <ac:chgData name="monisha suresh" userId="861b78df361a543b" providerId="LiveId" clId="{A5047A7B-E783-4806-AFD7-9A4CB60EFEF7}" dt="2025-03-05T23:34:20.620" v="4337" actId="1076"/>
          <ac:picMkLst>
            <pc:docMk/>
            <pc:sldMk cId="918986761" sldId="271"/>
            <ac:picMk id="14338" creationId="{F79D0C83-5C9C-5FA1-7697-2136749C24CC}"/>
          </ac:picMkLst>
        </pc:picChg>
      </pc:sldChg>
      <pc:sldChg chg="add del">
        <pc:chgData name="monisha suresh" userId="861b78df361a543b" providerId="LiveId" clId="{A5047A7B-E783-4806-AFD7-9A4CB60EFEF7}" dt="2025-03-02T20:46:01.816" v="1994" actId="2696"/>
        <pc:sldMkLst>
          <pc:docMk/>
          <pc:sldMk cId="2174348804" sldId="271"/>
        </pc:sldMkLst>
      </pc:sldChg>
      <pc:sldChg chg="addSp modSp new mod">
        <pc:chgData name="monisha suresh" userId="861b78df361a543b" providerId="LiveId" clId="{A5047A7B-E783-4806-AFD7-9A4CB60EFEF7}" dt="2025-03-05T23:34:24.788" v="4338" actId="1076"/>
        <pc:sldMkLst>
          <pc:docMk/>
          <pc:sldMk cId="1307435281" sldId="272"/>
        </pc:sldMkLst>
        <pc:spChg chg="add mod">
          <ac:chgData name="monisha suresh" userId="861b78df361a543b" providerId="LiveId" clId="{A5047A7B-E783-4806-AFD7-9A4CB60EFEF7}" dt="2025-03-05T23:32:52.300" v="4321" actId="14100"/>
          <ac:spMkLst>
            <pc:docMk/>
            <pc:sldMk cId="1307435281" sldId="272"/>
            <ac:spMk id="3" creationId="{D693A08E-2BD2-2CAF-D972-08BD2FB72066}"/>
          </ac:spMkLst>
        </pc:spChg>
        <pc:spChg chg="add mod">
          <ac:chgData name="monisha suresh" userId="861b78df361a543b" providerId="LiveId" clId="{A5047A7B-E783-4806-AFD7-9A4CB60EFEF7}" dt="2025-03-05T23:33:19.035" v="4328" actId="14100"/>
          <ac:spMkLst>
            <pc:docMk/>
            <pc:sldMk cId="1307435281" sldId="272"/>
            <ac:spMk id="5" creationId="{D7AC8842-3714-81D8-CDC4-573D795DC16D}"/>
          </ac:spMkLst>
        </pc:spChg>
        <pc:picChg chg="add mod">
          <ac:chgData name="monisha suresh" userId="861b78df361a543b" providerId="LiveId" clId="{A5047A7B-E783-4806-AFD7-9A4CB60EFEF7}" dt="2025-03-05T23:34:24.788" v="4338" actId="1076"/>
          <ac:picMkLst>
            <pc:docMk/>
            <pc:sldMk cId="1307435281" sldId="272"/>
            <ac:picMk id="15362" creationId="{648FD378-637F-4A97-001E-D903BE51F489}"/>
          </ac:picMkLst>
        </pc:picChg>
      </pc:sldChg>
      <pc:sldChg chg="addSp delSp modSp new mod">
        <pc:chgData name="monisha suresh" userId="861b78df361a543b" providerId="LiveId" clId="{A5047A7B-E783-4806-AFD7-9A4CB60EFEF7}" dt="2025-03-09T14:46:03.781" v="4469" actId="20577"/>
        <pc:sldMkLst>
          <pc:docMk/>
          <pc:sldMk cId="4033949175" sldId="273"/>
        </pc:sldMkLst>
        <pc:spChg chg="add mod">
          <ac:chgData name="monisha suresh" userId="861b78df361a543b" providerId="LiveId" clId="{A5047A7B-E783-4806-AFD7-9A4CB60EFEF7}" dt="2025-03-05T23:34:34.714" v="4340" actId="14100"/>
          <ac:spMkLst>
            <pc:docMk/>
            <pc:sldMk cId="4033949175" sldId="273"/>
            <ac:spMk id="3" creationId="{6CD2B3C6-D7C6-50A6-414E-36C627E31CD3}"/>
          </ac:spMkLst>
        </pc:spChg>
        <pc:spChg chg="add mod">
          <ac:chgData name="monisha suresh" userId="861b78df361a543b" providerId="LiveId" clId="{A5047A7B-E783-4806-AFD7-9A4CB60EFEF7}" dt="2025-03-09T14:46:03.781" v="4469" actId="20577"/>
          <ac:spMkLst>
            <pc:docMk/>
            <pc:sldMk cId="4033949175" sldId="273"/>
            <ac:spMk id="5" creationId="{DFF46294-C37A-2AF6-BB71-577C869373A8}"/>
          </ac:spMkLst>
        </pc:spChg>
        <pc:spChg chg="add mod">
          <ac:chgData name="monisha suresh" userId="861b78df361a543b" providerId="LiveId" clId="{A5047A7B-E783-4806-AFD7-9A4CB60EFEF7}" dt="2025-03-02T20:54:44.991" v="2073" actId="1076"/>
          <ac:spMkLst>
            <pc:docMk/>
            <pc:sldMk cId="4033949175" sldId="273"/>
            <ac:spMk id="10" creationId="{1DA45BA5-1800-AF80-5B92-F742B0B08A5E}"/>
          </ac:spMkLst>
        </pc:spChg>
      </pc:sldChg>
      <pc:sldChg chg="addSp delSp modSp new mod">
        <pc:chgData name="monisha suresh" userId="861b78df361a543b" providerId="LiveId" clId="{A5047A7B-E783-4806-AFD7-9A4CB60EFEF7}" dt="2025-03-09T16:44:46.782" v="4547" actId="14100"/>
        <pc:sldMkLst>
          <pc:docMk/>
          <pc:sldMk cId="2294578471" sldId="274"/>
        </pc:sldMkLst>
        <pc:spChg chg="add mod">
          <ac:chgData name="monisha suresh" userId="861b78df361a543b" providerId="LiveId" clId="{A5047A7B-E783-4806-AFD7-9A4CB60EFEF7}" dt="2025-03-05T23:34:46.241" v="4343" actId="14100"/>
          <ac:spMkLst>
            <pc:docMk/>
            <pc:sldMk cId="2294578471" sldId="274"/>
            <ac:spMk id="3" creationId="{280914A0-283E-CFB3-21FF-96454E2F6E21}"/>
          </ac:spMkLst>
        </pc:spChg>
        <pc:spChg chg="add mod">
          <ac:chgData name="monisha suresh" userId="861b78df361a543b" providerId="LiveId" clId="{A5047A7B-E783-4806-AFD7-9A4CB60EFEF7}" dt="2025-03-09T16:44:46.782" v="4547" actId="14100"/>
          <ac:spMkLst>
            <pc:docMk/>
            <pc:sldMk cId="2294578471" sldId="274"/>
            <ac:spMk id="8" creationId="{BF036DB5-D3BF-64E3-82A1-7C320B7799C2}"/>
          </ac:spMkLst>
        </pc:spChg>
        <pc:picChg chg="add mod">
          <ac:chgData name="monisha suresh" userId="861b78df361a543b" providerId="LiveId" clId="{A5047A7B-E783-4806-AFD7-9A4CB60EFEF7}" dt="2025-03-05T23:34:54.132" v="4345" actId="1076"/>
          <ac:picMkLst>
            <pc:docMk/>
            <pc:sldMk cId="2294578471" sldId="274"/>
            <ac:picMk id="17413" creationId="{C38F2111-1899-F7D0-1B8F-49550156BBC3}"/>
          </ac:picMkLst>
        </pc:picChg>
      </pc:sldChg>
      <pc:sldChg chg="addSp modSp new mod">
        <pc:chgData name="monisha suresh" userId="861b78df361a543b" providerId="LiveId" clId="{A5047A7B-E783-4806-AFD7-9A4CB60EFEF7}" dt="2025-03-05T23:36:21.316" v="4364" actId="1076"/>
        <pc:sldMkLst>
          <pc:docMk/>
          <pc:sldMk cId="1954170562" sldId="275"/>
        </pc:sldMkLst>
        <pc:spChg chg="add mod">
          <ac:chgData name="monisha suresh" userId="861b78df361a543b" providerId="LiveId" clId="{A5047A7B-E783-4806-AFD7-9A4CB60EFEF7}" dt="2025-03-05T23:35:32.209" v="4351" actId="1076"/>
          <ac:spMkLst>
            <pc:docMk/>
            <pc:sldMk cId="1954170562" sldId="275"/>
            <ac:spMk id="3" creationId="{FD547485-DE4F-458D-FB3E-C58F3D492432}"/>
          </ac:spMkLst>
        </pc:spChg>
        <pc:spChg chg="add mod">
          <ac:chgData name="monisha suresh" userId="861b78df361a543b" providerId="LiveId" clId="{A5047A7B-E783-4806-AFD7-9A4CB60EFEF7}" dt="2025-03-05T23:35:41.721" v="4354" actId="1076"/>
          <ac:spMkLst>
            <pc:docMk/>
            <pc:sldMk cId="1954170562" sldId="275"/>
            <ac:spMk id="5" creationId="{53D60953-54E1-52A2-7223-8138345D7312}"/>
          </ac:spMkLst>
        </pc:spChg>
        <pc:spChg chg="add mod">
          <ac:chgData name="monisha suresh" userId="861b78df361a543b" providerId="LiveId" clId="{A5047A7B-E783-4806-AFD7-9A4CB60EFEF7}" dt="2025-03-05T23:36:17.725" v="4363" actId="1076"/>
          <ac:spMkLst>
            <pc:docMk/>
            <pc:sldMk cId="1954170562" sldId="275"/>
            <ac:spMk id="7" creationId="{2F51D1EE-0B01-F6CB-A1FA-D9150CE9ECEC}"/>
          </ac:spMkLst>
        </pc:spChg>
        <pc:picChg chg="add mod">
          <ac:chgData name="monisha suresh" userId="861b78df361a543b" providerId="LiveId" clId="{A5047A7B-E783-4806-AFD7-9A4CB60EFEF7}" dt="2025-03-05T23:36:21.316" v="4364" actId="1076"/>
          <ac:picMkLst>
            <pc:docMk/>
            <pc:sldMk cId="1954170562" sldId="275"/>
            <ac:picMk id="18434" creationId="{1DFFBDF4-06F6-7C59-C67D-60D642E0EE36}"/>
          </ac:picMkLst>
        </pc:picChg>
      </pc:sldChg>
      <pc:sldChg chg="addSp modSp new mod">
        <pc:chgData name="monisha suresh" userId="861b78df361a543b" providerId="LiveId" clId="{A5047A7B-E783-4806-AFD7-9A4CB60EFEF7}" dt="2025-03-09T16:45:00.488" v="4548" actId="14100"/>
        <pc:sldMkLst>
          <pc:docMk/>
          <pc:sldMk cId="1456906435" sldId="276"/>
        </pc:sldMkLst>
        <pc:spChg chg="add mod">
          <ac:chgData name="monisha suresh" userId="861b78df361a543b" providerId="LiveId" clId="{A5047A7B-E783-4806-AFD7-9A4CB60EFEF7}" dt="2025-03-05T23:36:32.848" v="4366" actId="113"/>
          <ac:spMkLst>
            <pc:docMk/>
            <pc:sldMk cId="1456906435" sldId="276"/>
            <ac:spMk id="3" creationId="{37DE4736-03DB-04D6-F282-06AAA257573D}"/>
          </ac:spMkLst>
        </pc:spChg>
        <pc:spChg chg="add mod">
          <ac:chgData name="monisha suresh" userId="861b78df361a543b" providerId="LiveId" clId="{A5047A7B-E783-4806-AFD7-9A4CB60EFEF7}" dt="2025-03-09T16:45:00.488" v="4548" actId="14100"/>
          <ac:spMkLst>
            <pc:docMk/>
            <pc:sldMk cId="1456906435" sldId="276"/>
            <ac:spMk id="5" creationId="{5345B853-C1C9-4861-62E6-B06010E642ED}"/>
          </ac:spMkLst>
        </pc:spChg>
        <pc:picChg chg="add mod">
          <ac:chgData name="monisha suresh" userId="861b78df361a543b" providerId="LiveId" clId="{A5047A7B-E783-4806-AFD7-9A4CB60EFEF7}" dt="2025-03-05T23:36:59.952" v="4376" actId="1076"/>
          <ac:picMkLst>
            <pc:docMk/>
            <pc:sldMk cId="1456906435" sldId="276"/>
            <ac:picMk id="19458" creationId="{10F2FB6B-3BB0-1FB5-AA26-188338A9BF6A}"/>
          </ac:picMkLst>
        </pc:picChg>
      </pc:sldChg>
      <pc:sldChg chg="addSp modSp new mod">
        <pc:chgData name="monisha suresh" userId="861b78df361a543b" providerId="LiveId" clId="{A5047A7B-E783-4806-AFD7-9A4CB60EFEF7}" dt="2025-03-09T14:47:28.832" v="4470" actId="20577"/>
        <pc:sldMkLst>
          <pc:docMk/>
          <pc:sldMk cId="3021831256" sldId="277"/>
        </pc:sldMkLst>
        <pc:spChg chg="add mod">
          <ac:chgData name="monisha suresh" userId="861b78df361a543b" providerId="LiveId" clId="{A5047A7B-E783-4806-AFD7-9A4CB60EFEF7}" dt="2025-03-05T23:37:39.307" v="4379" actId="1076"/>
          <ac:spMkLst>
            <pc:docMk/>
            <pc:sldMk cId="3021831256" sldId="277"/>
            <ac:spMk id="3" creationId="{E9CB8E43-DD82-264B-34B3-0AE621619692}"/>
          </ac:spMkLst>
        </pc:spChg>
        <pc:spChg chg="add mod">
          <ac:chgData name="monisha suresh" userId="861b78df361a543b" providerId="LiveId" clId="{A5047A7B-E783-4806-AFD7-9A4CB60EFEF7}" dt="2025-03-09T14:47:28.832" v="4470" actId="20577"/>
          <ac:spMkLst>
            <pc:docMk/>
            <pc:sldMk cId="3021831256" sldId="277"/>
            <ac:spMk id="5" creationId="{7BE914E5-D655-2151-A90B-88D6C1722871}"/>
          </ac:spMkLst>
        </pc:spChg>
        <pc:picChg chg="add mod">
          <ac:chgData name="monisha suresh" userId="861b78df361a543b" providerId="LiveId" clId="{A5047A7B-E783-4806-AFD7-9A4CB60EFEF7}" dt="2025-03-05T23:37:50.216" v="4381" actId="14100"/>
          <ac:picMkLst>
            <pc:docMk/>
            <pc:sldMk cId="3021831256" sldId="277"/>
            <ac:picMk id="20482" creationId="{58C7C8E4-8942-3798-F9DE-0A68A99A5360}"/>
          </ac:picMkLst>
        </pc:picChg>
      </pc:sldChg>
      <pc:sldChg chg="addSp modSp new mod">
        <pc:chgData name="monisha suresh" userId="861b78df361a543b" providerId="LiveId" clId="{A5047A7B-E783-4806-AFD7-9A4CB60EFEF7}" dt="2025-03-05T23:38:19.967" v="4387" actId="14100"/>
        <pc:sldMkLst>
          <pc:docMk/>
          <pc:sldMk cId="895575608" sldId="278"/>
        </pc:sldMkLst>
        <pc:spChg chg="add mod">
          <ac:chgData name="monisha suresh" userId="861b78df361a543b" providerId="LiveId" clId="{A5047A7B-E783-4806-AFD7-9A4CB60EFEF7}" dt="2025-03-05T23:38:15.036" v="4385" actId="1076"/>
          <ac:spMkLst>
            <pc:docMk/>
            <pc:sldMk cId="895575608" sldId="278"/>
            <ac:spMk id="3" creationId="{BDE268A6-C1E9-A383-7C88-E4D7F1406DC9}"/>
          </ac:spMkLst>
        </pc:spChg>
        <pc:spChg chg="add mod">
          <ac:chgData name="monisha suresh" userId="861b78df361a543b" providerId="LiveId" clId="{A5047A7B-E783-4806-AFD7-9A4CB60EFEF7}" dt="2025-03-05T20:31:45.835" v="3026" actId="123"/>
          <ac:spMkLst>
            <pc:docMk/>
            <pc:sldMk cId="895575608" sldId="278"/>
            <ac:spMk id="5" creationId="{03291EBB-FFAE-7E38-4B32-B01BEAF92E06}"/>
          </ac:spMkLst>
        </pc:spChg>
        <pc:picChg chg="add mod">
          <ac:chgData name="monisha suresh" userId="861b78df361a543b" providerId="LiveId" clId="{A5047A7B-E783-4806-AFD7-9A4CB60EFEF7}" dt="2025-03-05T23:38:19.967" v="4387" actId="14100"/>
          <ac:picMkLst>
            <pc:docMk/>
            <pc:sldMk cId="895575608" sldId="278"/>
            <ac:picMk id="21506" creationId="{C7B39405-52C2-1842-9B24-39B6B0B2851F}"/>
          </ac:picMkLst>
        </pc:picChg>
      </pc:sldChg>
      <pc:sldChg chg="addSp modSp new mod">
        <pc:chgData name="monisha suresh" userId="861b78df361a543b" providerId="LiveId" clId="{A5047A7B-E783-4806-AFD7-9A4CB60EFEF7}" dt="2025-03-05T20:31:56.931" v="3027" actId="123"/>
        <pc:sldMkLst>
          <pc:docMk/>
          <pc:sldMk cId="4019194552" sldId="279"/>
        </pc:sldMkLst>
        <pc:spChg chg="add mod">
          <ac:chgData name="monisha suresh" userId="861b78df361a543b" providerId="LiveId" clId="{A5047A7B-E783-4806-AFD7-9A4CB60EFEF7}" dt="2025-03-02T21:05:03.043" v="2176" actId="2711"/>
          <ac:spMkLst>
            <pc:docMk/>
            <pc:sldMk cId="4019194552" sldId="279"/>
            <ac:spMk id="3" creationId="{CE9BAEC2-4CE9-70EC-F42F-D4B9F365CC1F}"/>
          </ac:spMkLst>
        </pc:spChg>
        <pc:spChg chg="add mod">
          <ac:chgData name="monisha suresh" userId="861b78df361a543b" providerId="LiveId" clId="{A5047A7B-E783-4806-AFD7-9A4CB60EFEF7}" dt="2025-03-05T20:31:56.931" v="3027" actId="123"/>
          <ac:spMkLst>
            <pc:docMk/>
            <pc:sldMk cId="4019194552" sldId="279"/>
            <ac:spMk id="5" creationId="{1AFCBBB2-736C-5340-1126-0D12F4A44D8E}"/>
          </ac:spMkLst>
        </pc:spChg>
        <pc:picChg chg="add mod">
          <ac:chgData name="monisha suresh" userId="861b78df361a543b" providerId="LiveId" clId="{A5047A7B-E783-4806-AFD7-9A4CB60EFEF7}" dt="2025-03-02T21:06:31.496" v="2191" actId="1440"/>
          <ac:picMkLst>
            <pc:docMk/>
            <pc:sldMk cId="4019194552" sldId="279"/>
            <ac:picMk id="22530" creationId="{E0920FBC-CCCD-C32D-DAD0-D20E49FC6D4F}"/>
          </ac:picMkLst>
        </pc:picChg>
      </pc:sldChg>
      <pc:sldChg chg="addSp modSp new mod">
        <pc:chgData name="monisha suresh" userId="861b78df361a543b" providerId="LiveId" clId="{A5047A7B-E783-4806-AFD7-9A4CB60EFEF7}" dt="2025-03-05T23:38:41.852" v="4391" actId="1076"/>
        <pc:sldMkLst>
          <pc:docMk/>
          <pc:sldMk cId="531428067" sldId="280"/>
        </pc:sldMkLst>
        <pc:spChg chg="add mod">
          <ac:chgData name="monisha suresh" userId="861b78df361a543b" providerId="LiveId" clId="{A5047A7B-E783-4806-AFD7-9A4CB60EFEF7}" dt="2025-03-05T23:38:31.069" v="4389" actId="14100"/>
          <ac:spMkLst>
            <pc:docMk/>
            <pc:sldMk cId="531428067" sldId="280"/>
            <ac:spMk id="3" creationId="{5C10FEEA-54A7-4391-FCDD-50658C9C1C60}"/>
          </ac:spMkLst>
        </pc:spChg>
        <pc:spChg chg="add mod">
          <ac:chgData name="monisha suresh" userId="861b78df361a543b" providerId="LiveId" clId="{A5047A7B-E783-4806-AFD7-9A4CB60EFEF7}" dt="2025-03-05T23:38:36.452" v="4390" actId="14100"/>
          <ac:spMkLst>
            <pc:docMk/>
            <pc:sldMk cId="531428067" sldId="280"/>
            <ac:spMk id="5" creationId="{5087014E-4557-8EE6-6F80-9825D439879C}"/>
          </ac:spMkLst>
        </pc:spChg>
        <pc:picChg chg="add mod">
          <ac:chgData name="monisha suresh" userId="861b78df361a543b" providerId="LiveId" clId="{A5047A7B-E783-4806-AFD7-9A4CB60EFEF7}" dt="2025-03-05T23:38:41.852" v="4391" actId="1076"/>
          <ac:picMkLst>
            <pc:docMk/>
            <pc:sldMk cId="531428067" sldId="280"/>
            <ac:picMk id="23554" creationId="{0BCB8DAF-9A30-F35A-517D-8F0F77F46340}"/>
          </ac:picMkLst>
        </pc:picChg>
      </pc:sldChg>
      <pc:sldChg chg="addSp modSp new mod">
        <pc:chgData name="monisha suresh" userId="861b78df361a543b" providerId="LiveId" clId="{A5047A7B-E783-4806-AFD7-9A4CB60EFEF7}" dt="2025-03-05T23:39:00.849" v="4396" actId="1076"/>
        <pc:sldMkLst>
          <pc:docMk/>
          <pc:sldMk cId="583191205" sldId="281"/>
        </pc:sldMkLst>
        <pc:spChg chg="add mod">
          <ac:chgData name="monisha suresh" userId="861b78df361a543b" providerId="LiveId" clId="{A5047A7B-E783-4806-AFD7-9A4CB60EFEF7}" dt="2025-03-05T23:38:53.051" v="4393" actId="113"/>
          <ac:spMkLst>
            <pc:docMk/>
            <pc:sldMk cId="583191205" sldId="281"/>
            <ac:spMk id="3" creationId="{ACEDACE7-3F9E-2F12-8531-AF6AED1869D1}"/>
          </ac:spMkLst>
        </pc:spChg>
        <pc:spChg chg="add mod">
          <ac:chgData name="monisha suresh" userId="861b78df361a543b" providerId="LiveId" clId="{A5047A7B-E783-4806-AFD7-9A4CB60EFEF7}" dt="2025-03-05T20:32:10.115" v="3029" actId="123"/>
          <ac:spMkLst>
            <pc:docMk/>
            <pc:sldMk cId="583191205" sldId="281"/>
            <ac:spMk id="5" creationId="{FCA36545-3A61-9BCC-6154-BC2FC485B79B}"/>
          </ac:spMkLst>
        </pc:spChg>
        <pc:picChg chg="add mod">
          <ac:chgData name="monisha suresh" userId="861b78df361a543b" providerId="LiveId" clId="{A5047A7B-E783-4806-AFD7-9A4CB60EFEF7}" dt="2025-03-05T23:39:00.849" v="4396" actId="1076"/>
          <ac:picMkLst>
            <pc:docMk/>
            <pc:sldMk cId="583191205" sldId="281"/>
            <ac:picMk id="24578" creationId="{31A750B6-5955-11AE-0EB7-013FF761060B}"/>
          </ac:picMkLst>
        </pc:picChg>
      </pc:sldChg>
      <pc:sldChg chg="addSp delSp modSp new del mod">
        <pc:chgData name="monisha suresh" userId="861b78df361a543b" providerId="LiveId" clId="{A5047A7B-E783-4806-AFD7-9A4CB60EFEF7}" dt="2025-03-04T21:59:22.054" v="2740" actId="2696"/>
        <pc:sldMkLst>
          <pc:docMk/>
          <pc:sldMk cId="3410958110" sldId="282"/>
        </pc:sldMkLst>
      </pc:sldChg>
      <pc:sldChg chg="addSp modSp new mod modNotesTx">
        <pc:chgData name="monisha suresh" userId="861b78df361a543b" providerId="LiveId" clId="{A5047A7B-E783-4806-AFD7-9A4CB60EFEF7}" dt="2025-03-05T23:39:22.026" v="4401" actId="14100"/>
        <pc:sldMkLst>
          <pc:docMk/>
          <pc:sldMk cId="6839829" sldId="283"/>
        </pc:sldMkLst>
        <pc:spChg chg="add mod">
          <ac:chgData name="monisha suresh" userId="861b78df361a543b" providerId="LiveId" clId="{A5047A7B-E783-4806-AFD7-9A4CB60EFEF7}" dt="2025-03-05T23:39:15.796" v="4400" actId="113"/>
          <ac:spMkLst>
            <pc:docMk/>
            <pc:sldMk cId="6839829" sldId="283"/>
            <ac:spMk id="3" creationId="{15852206-E0A1-C676-9B08-200FF9F33EF5}"/>
          </ac:spMkLst>
        </pc:spChg>
        <pc:spChg chg="add mod">
          <ac:chgData name="monisha suresh" userId="861b78df361a543b" providerId="LiveId" clId="{A5047A7B-E783-4806-AFD7-9A4CB60EFEF7}" dt="2025-03-05T23:39:22.026" v="4401" actId="14100"/>
          <ac:spMkLst>
            <pc:docMk/>
            <pc:sldMk cId="6839829" sldId="283"/>
            <ac:spMk id="5" creationId="{49A6C59E-7503-47E5-82E6-040096CD0E4D}"/>
          </ac:spMkLst>
        </pc:spChg>
        <pc:picChg chg="add mod">
          <ac:chgData name="monisha suresh" userId="861b78df361a543b" providerId="LiveId" clId="{A5047A7B-E783-4806-AFD7-9A4CB60EFEF7}" dt="2025-03-05T23:39:08.372" v="4398" actId="14100"/>
          <ac:picMkLst>
            <pc:docMk/>
            <pc:sldMk cId="6839829" sldId="283"/>
            <ac:picMk id="26626" creationId="{7DF4047A-3782-C332-5667-1A0A52B17848}"/>
          </ac:picMkLst>
        </pc:picChg>
      </pc:sldChg>
      <pc:sldChg chg="addSp modSp new mod">
        <pc:chgData name="monisha suresh" userId="861b78df361a543b" providerId="LiveId" clId="{A5047A7B-E783-4806-AFD7-9A4CB60EFEF7}" dt="2025-03-09T16:46:08.878" v="4553" actId="1076"/>
        <pc:sldMkLst>
          <pc:docMk/>
          <pc:sldMk cId="878362841" sldId="284"/>
        </pc:sldMkLst>
        <pc:spChg chg="add mod">
          <ac:chgData name="monisha suresh" userId="861b78df361a543b" providerId="LiveId" clId="{A5047A7B-E783-4806-AFD7-9A4CB60EFEF7}" dt="2025-03-04T21:59:54.003" v="2745" actId="20577"/>
          <ac:spMkLst>
            <pc:docMk/>
            <pc:sldMk cId="878362841" sldId="284"/>
            <ac:spMk id="3" creationId="{6014CA5C-6368-D53A-C67E-54CCC47D3369}"/>
          </ac:spMkLst>
        </pc:spChg>
        <pc:spChg chg="add mod">
          <ac:chgData name="monisha suresh" userId="861b78df361a543b" providerId="LiveId" clId="{A5047A7B-E783-4806-AFD7-9A4CB60EFEF7}" dt="2025-03-05T20:32:22.801" v="3031" actId="123"/>
          <ac:spMkLst>
            <pc:docMk/>
            <pc:sldMk cId="878362841" sldId="284"/>
            <ac:spMk id="5" creationId="{448F147D-6806-1D24-4FCD-D18BEFEF92AC}"/>
          </ac:spMkLst>
        </pc:spChg>
        <pc:picChg chg="add mod">
          <ac:chgData name="monisha suresh" userId="861b78df361a543b" providerId="LiveId" clId="{A5047A7B-E783-4806-AFD7-9A4CB60EFEF7}" dt="2025-03-09T16:46:08.878" v="4553" actId="1076"/>
          <ac:picMkLst>
            <pc:docMk/>
            <pc:sldMk cId="878362841" sldId="284"/>
            <ac:picMk id="27650" creationId="{9D4EF1D1-BB19-18A0-1F62-94ACCECEE5C3}"/>
          </ac:picMkLst>
        </pc:picChg>
      </pc:sldChg>
      <pc:sldChg chg="addSp modSp new mod">
        <pc:chgData name="monisha suresh" userId="861b78df361a543b" providerId="LiveId" clId="{A5047A7B-E783-4806-AFD7-9A4CB60EFEF7}" dt="2025-03-05T20:32:31.664" v="3032" actId="123"/>
        <pc:sldMkLst>
          <pc:docMk/>
          <pc:sldMk cId="1448904512" sldId="285"/>
        </pc:sldMkLst>
        <pc:spChg chg="add mod">
          <ac:chgData name="monisha suresh" userId="861b78df361a543b" providerId="LiveId" clId="{A5047A7B-E783-4806-AFD7-9A4CB60EFEF7}" dt="2025-03-02T22:02:02.624" v="2629" actId="115"/>
          <ac:spMkLst>
            <pc:docMk/>
            <pc:sldMk cId="1448904512" sldId="285"/>
            <ac:spMk id="3" creationId="{9F5F96C1-6A91-E504-3889-66B3FE086F86}"/>
          </ac:spMkLst>
        </pc:spChg>
        <pc:spChg chg="add mod">
          <ac:chgData name="monisha suresh" userId="861b78df361a543b" providerId="LiveId" clId="{A5047A7B-E783-4806-AFD7-9A4CB60EFEF7}" dt="2025-03-02T21:17:53.312" v="2266" actId="207"/>
          <ac:spMkLst>
            <pc:docMk/>
            <pc:sldMk cId="1448904512" sldId="285"/>
            <ac:spMk id="5" creationId="{DB4A3EDB-79DD-2EB1-A27A-7FC8D96FED25}"/>
          </ac:spMkLst>
        </pc:spChg>
        <pc:spChg chg="add mod">
          <ac:chgData name="monisha suresh" userId="861b78df361a543b" providerId="LiveId" clId="{A5047A7B-E783-4806-AFD7-9A4CB60EFEF7}" dt="2025-03-05T20:32:31.664" v="3032" actId="123"/>
          <ac:spMkLst>
            <pc:docMk/>
            <pc:sldMk cId="1448904512" sldId="285"/>
            <ac:spMk id="7" creationId="{DBD659F4-975B-0639-AD99-DE43E666429C}"/>
          </ac:spMkLst>
        </pc:spChg>
        <pc:picChg chg="add mod">
          <ac:chgData name="monisha suresh" userId="861b78df361a543b" providerId="LiveId" clId="{A5047A7B-E783-4806-AFD7-9A4CB60EFEF7}" dt="2025-03-02T21:19:37.209" v="2283" actId="1440"/>
          <ac:picMkLst>
            <pc:docMk/>
            <pc:sldMk cId="1448904512" sldId="285"/>
            <ac:picMk id="28674" creationId="{B546B1D3-CF5C-00BE-2F4E-B477A9A77DAC}"/>
          </ac:picMkLst>
        </pc:picChg>
      </pc:sldChg>
      <pc:sldChg chg="addSp delSp modSp new mod">
        <pc:chgData name="monisha suresh" userId="861b78df361a543b" providerId="LiveId" clId="{A5047A7B-E783-4806-AFD7-9A4CB60EFEF7}" dt="2025-03-05T23:39:51.846" v="4403" actId="113"/>
        <pc:sldMkLst>
          <pc:docMk/>
          <pc:sldMk cId="1691477677" sldId="286"/>
        </pc:sldMkLst>
        <pc:spChg chg="add mod">
          <ac:chgData name="monisha suresh" userId="861b78df361a543b" providerId="LiveId" clId="{A5047A7B-E783-4806-AFD7-9A4CB60EFEF7}" dt="2025-03-05T23:39:51.846" v="4403" actId="113"/>
          <ac:spMkLst>
            <pc:docMk/>
            <pc:sldMk cId="1691477677" sldId="286"/>
            <ac:spMk id="3" creationId="{E8A00C6D-D7A6-BD9E-88CD-29CB3FEF2C57}"/>
          </ac:spMkLst>
        </pc:spChg>
        <pc:spChg chg="add mod">
          <ac:chgData name="monisha suresh" userId="861b78df361a543b" providerId="LiveId" clId="{A5047A7B-E783-4806-AFD7-9A4CB60EFEF7}" dt="2025-03-05T20:32:38.706" v="3033" actId="123"/>
          <ac:spMkLst>
            <pc:docMk/>
            <pc:sldMk cId="1691477677" sldId="286"/>
            <ac:spMk id="5" creationId="{F7B34329-D608-DE92-EAAB-2F316FBA256C}"/>
          </ac:spMkLst>
        </pc:spChg>
        <pc:picChg chg="add mod">
          <ac:chgData name="monisha suresh" userId="861b78df361a543b" providerId="LiveId" clId="{A5047A7B-E783-4806-AFD7-9A4CB60EFEF7}" dt="2025-03-04T23:25:22.537" v="2752" actId="1076"/>
          <ac:picMkLst>
            <pc:docMk/>
            <pc:sldMk cId="1691477677" sldId="286"/>
            <ac:picMk id="2" creationId="{8D58D0A9-160F-B45F-7FE5-4705A84C094B}"/>
          </ac:picMkLst>
        </pc:picChg>
      </pc:sldChg>
      <pc:sldChg chg="addSp delSp modSp new mod">
        <pc:chgData name="monisha suresh" userId="861b78df361a543b" providerId="LiveId" clId="{A5047A7B-E783-4806-AFD7-9A4CB60EFEF7}" dt="2025-03-09T14:49:14.985" v="4471" actId="20577"/>
        <pc:sldMkLst>
          <pc:docMk/>
          <pc:sldMk cId="2145540256" sldId="287"/>
        </pc:sldMkLst>
        <pc:spChg chg="add mod">
          <ac:chgData name="monisha suresh" userId="861b78df361a543b" providerId="LiveId" clId="{A5047A7B-E783-4806-AFD7-9A4CB60EFEF7}" dt="2025-03-05T23:40:01.746" v="4405" actId="113"/>
          <ac:spMkLst>
            <pc:docMk/>
            <pc:sldMk cId="2145540256" sldId="287"/>
            <ac:spMk id="3" creationId="{2EDC29BC-A427-582B-3FC1-00D3179774E9}"/>
          </ac:spMkLst>
        </pc:spChg>
        <pc:spChg chg="add mod">
          <ac:chgData name="monisha suresh" userId="861b78df361a543b" providerId="LiveId" clId="{A5047A7B-E783-4806-AFD7-9A4CB60EFEF7}" dt="2025-03-09T14:49:14.985" v="4471" actId="20577"/>
          <ac:spMkLst>
            <pc:docMk/>
            <pc:sldMk cId="2145540256" sldId="287"/>
            <ac:spMk id="5" creationId="{DF0CA9E8-6AD8-4AD5-3672-6CADCC01250A}"/>
          </ac:spMkLst>
        </pc:spChg>
        <pc:picChg chg="add mod">
          <ac:chgData name="monisha suresh" userId="861b78df361a543b" providerId="LiveId" clId="{A5047A7B-E783-4806-AFD7-9A4CB60EFEF7}" dt="2025-03-04T23:26:47.852" v="2762" actId="1076"/>
          <ac:picMkLst>
            <pc:docMk/>
            <pc:sldMk cId="2145540256" sldId="287"/>
            <ac:picMk id="2" creationId="{38561A32-B32B-668C-98E1-E2EB65468365}"/>
          </ac:picMkLst>
        </pc:picChg>
      </pc:sldChg>
      <pc:sldChg chg="addSp modSp new mod modNotesTx">
        <pc:chgData name="monisha suresh" userId="861b78df361a543b" providerId="LiveId" clId="{A5047A7B-E783-4806-AFD7-9A4CB60EFEF7}" dt="2025-03-09T14:51:10.951" v="4480" actId="20577"/>
        <pc:sldMkLst>
          <pc:docMk/>
          <pc:sldMk cId="2163563375" sldId="288"/>
        </pc:sldMkLst>
        <pc:spChg chg="add mod">
          <ac:chgData name="monisha suresh" userId="861b78df361a543b" providerId="LiveId" clId="{A5047A7B-E783-4806-AFD7-9A4CB60EFEF7}" dt="2025-03-05T23:40:10.145" v="4407" actId="14100"/>
          <ac:spMkLst>
            <pc:docMk/>
            <pc:sldMk cId="2163563375" sldId="288"/>
            <ac:spMk id="3" creationId="{43BAA078-C175-FDC6-49AC-DA2B0F06D843}"/>
          </ac:spMkLst>
        </pc:spChg>
        <pc:spChg chg="add mod">
          <ac:chgData name="monisha suresh" userId="861b78df361a543b" providerId="LiveId" clId="{A5047A7B-E783-4806-AFD7-9A4CB60EFEF7}" dt="2025-03-09T14:51:10.951" v="4480" actId="20577"/>
          <ac:spMkLst>
            <pc:docMk/>
            <pc:sldMk cId="2163563375" sldId="288"/>
            <ac:spMk id="5" creationId="{77EF5438-0994-D186-A9CB-E5DC8690AA1A}"/>
          </ac:spMkLst>
        </pc:spChg>
        <pc:picChg chg="add mod">
          <ac:chgData name="monisha suresh" userId="861b78df361a543b" providerId="LiveId" clId="{A5047A7B-E783-4806-AFD7-9A4CB60EFEF7}" dt="2025-03-02T21:24:06.538" v="2338" actId="1440"/>
          <ac:picMkLst>
            <pc:docMk/>
            <pc:sldMk cId="2163563375" sldId="288"/>
            <ac:picMk id="31746" creationId="{7D647E96-D5CD-49E2-7F50-E21079061E26}"/>
          </ac:picMkLst>
        </pc:picChg>
      </pc:sldChg>
      <pc:sldChg chg="addSp modSp new mod">
        <pc:chgData name="monisha suresh" userId="861b78df361a543b" providerId="LiveId" clId="{A5047A7B-E783-4806-AFD7-9A4CB60EFEF7}" dt="2025-03-05T23:40:45.005" v="4414" actId="14100"/>
        <pc:sldMkLst>
          <pc:docMk/>
          <pc:sldMk cId="1863140678" sldId="289"/>
        </pc:sldMkLst>
        <pc:spChg chg="add mod">
          <ac:chgData name="monisha suresh" userId="861b78df361a543b" providerId="LiveId" clId="{A5047A7B-E783-4806-AFD7-9A4CB60EFEF7}" dt="2025-03-05T23:40:25.353" v="4410" actId="14100"/>
          <ac:spMkLst>
            <pc:docMk/>
            <pc:sldMk cId="1863140678" sldId="289"/>
            <ac:spMk id="3" creationId="{B41C949E-3741-B3DD-E72C-55EFBD515B4E}"/>
          </ac:spMkLst>
        </pc:spChg>
        <pc:spChg chg="add mod">
          <ac:chgData name="monisha suresh" userId="861b78df361a543b" providerId="LiveId" clId="{A5047A7B-E783-4806-AFD7-9A4CB60EFEF7}" dt="2025-03-05T23:40:45.005" v="4414" actId="14100"/>
          <ac:spMkLst>
            <pc:docMk/>
            <pc:sldMk cId="1863140678" sldId="289"/>
            <ac:spMk id="5" creationId="{E7D7AE5F-D4EE-2257-5F5F-3171DC8D6A1B}"/>
          </ac:spMkLst>
        </pc:spChg>
        <pc:picChg chg="add mod">
          <ac:chgData name="monisha suresh" userId="861b78df361a543b" providerId="LiveId" clId="{A5047A7B-E783-4806-AFD7-9A4CB60EFEF7}" dt="2025-03-05T23:40:35.258" v="4413" actId="14100"/>
          <ac:picMkLst>
            <pc:docMk/>
            <pc:sldMk cId="1863140678" sldId="289"/>
            <ac:picMk id="32770" creationId="{63ED27EE-6665-F562-461D-9C95E54AFD4C}"/>
          </ac:picMkLst>
        </pc:picChg>
      </pc:sldChg>
      <pc:sldChg chg="addSp delSp modSp new mod">
        <pc:chgData name="monisha suresh" userId="861b78df361a543b" providerId="LiveId" clId="{A5047A7B-E783-4806-AFD7-9A4CB60EFEF7}" dt="2025-03-05T23:25:42.437" v="4261" actId="14100"/>
        <pc:sldMkLst>
          <pc:docMk/>
          <pc:sldMk cId="1366238783" sldId="290"/>
        </pc:sldMkLst>
        <pc:spChg chg="add mod">
          <ac:chgData name="monisha suresh" userId="861b78df361a543b" providerId="LiveId" clId="{A5047A7B-E783-4806-AFD7-9A4CB60EFEF7}" dt="2025-03-05T23:25:36.140" v="4258" actId="113"/>
          <ac:spMkLst>
            <pc:docMk/>
            <pc:sldMk cId="1366238783" sldId="290"/>
            <ac:spMk id="3" creationId="{3E50F055-7A6C-8DD3-CB72-CD04CDAC5042}"/>
          </ac:spMkLst>
        </pc:spChg>
        <pc:spChg chg="add mod">
          <ac:chgData name="monisha suresh" userId="861b78df361a543b" providerId="LiveId" clId="{A5047A7B-E783-4806-AFD7-9A4CB60EFEF7}" dt="2025-03-05T23:25:39.759" v="4259" actId="14100"/>
          <ac:spMkLst>
            <pc:docMk/>
            <pc:sldMk cId="1366238783" sldId="290"/>
            <ac:spMk id="5" creationId="{85526D43-F8E5-3F80-B8D4-47E472F0C503}"/>
          </ac:spMkLst>
        </pc:spChg>
        <pc:picChg chg="add mod">
          <ac:chgData name="monisha suresh" userId="861b78df361a543b" providerId="LiveId" clId="{A5047A7B-E783-4806-AFD7-9A4CB60EFEF7}" dt="2025-03-05T23:25:42.437" v="4261" actId="14100"/>
          <ac:picMkLst>
            <pc:docMk/>
            <pc:sldMk cId="1366238783" sldId="290"/>
            <ac:picMk id="2" creationId="{9FA54021-91E1-B51F-45E0-9A1DEA009DB0}"/>
          </ac:picMkLst>
        </pc:picChg>
      </pc:sldChg>
      <pc:sldChg chg="addSp delSp modSp new mod">
        <pc:chgData name="monisha suresh" userId="861b78df361a543b" providerId="LiveId" clId="{A5047A7B-E783-4806-AFD7-9A4CB60EFEF7}" dt="2025-03-05T23:26:32.677" v="4270" actId="14100"/>
        <pc:sldMkLst>
          <pc:docMk/>
          <pc:sldMk cId="3504632537" sldId="291"/>
        </pc:sldMkLst>
        <pc:spChg chg="add mod">
          <ac:chgData name="monisha suresh" userId="861b78df361a543b" providerId="LiveId" clId="{A5047A7B-E783-4806-AFD7-9A4CB60EFEF7}" dt="2025-03-05T23:25:02.013" v="4254" actId="14100"/>
          <ac:spMkLst>
            <pc:docMk/>
            <pc:sldMk cId="3504632537" sldId="291"/>
            <ac:spMk id="3" creationId="{48B921F3-9EC5-AB2C-23D4-01A93270143F}"/>
          </ac:spMkLst>
        </pc:spChg>
        <pc:spChg chg="add mod">
          <ac:chgData name="monisha suresh" userId="861b78df361a543b" providerId="LiveId" clId="{A5047A7B-E783-4806-AFD7-9A4CB60EFEF7}" dt="2025-03-05T23:26:25.732" v="4269" actId="14100"/>
          <ac:spMkLst>
            <pc:docMk/>
            <pc:sldMk cId="3504632537" sldId="291"/>
            <ac:spMk id="5" creationId="{1598330E-F9BD-3301-3601-0D4E7204F460}"/>
          </ac:spMkLst>
        </pc:spChg>
        <pc:picChg chg="add mod">
          <ac:chgData name="monisha suresh" userId="861b78df361a543b" providerId="LiveId" clId="{A5047A7B-E783-4806-AFD7-9A4CB60EFEF7}" dt="2025-03-05T23:26:32.677" v="4270" actId="14100"/>
          <ac:picMkLst>
            <pc:docMk/>
            <pc:sldMk cId="3504632537" sldId="291"/>
            <ac:picMk id="2" creationId="{A188D3B8-2443-6729-D7D1-714D489418C7}"/>
          </ac:picMkLst>
        </pc:picChg>
      </pc:sldChg>
      <pc:sldChg chg="addSp delSp modSp new mod">
        <pc:chgData name="monisha suresh" userId="861b78df361a543b" providerId="LiveId" clId="{A5047A7B-E783-4806-AFD7-9A4CB60EFEF7}" dt="2025-03-09T16:45:24.425" v="4551" actId="1076"/>
        <pc:sldMkLst>
          <pc:docMk/>
          <pc:sldMk cId="1701447505" sldId="292"/>
        </pc:sldMkLst>
        <pc:spChg chg="add mod">
          <ac:chgData name="monisha suresh" userId="861b78df361a543b" providerId="LiveId" clId="{A5047A7B-E783-4806-AFD7-9A4CB60EFEF7}" dt="2025-03-05T23:24:42.337" v="4251" actId="113"/>
          <ac:spMkLst>
            <pc:docMk/>
            <pc:sldMk cId="1701447505" sldId="292"/>
            <ac:spMk id="3" creationId="{339D6DB5-28F5-30D2-AD93-2BE30B0F61C5}"/>
          </ac:spMkLst>
        </pc:spChg>
        <pc:spChg chg="add mod">
          <ac:chgData name="monisha suresh" userId="861b78df361a543b" providerId="LiveId" clId="{A5047A7B-E783-4806-AFD7-9A4CB60EFEF7}" dt="2025-03-05T20:33:26.047" v="3039" actId="123"/>
          <ac:spMkLst>
            <pc:docMk/>
            <pc:sldMk cId="1701447505" sldId="292"/>
            <ac:spMk id="5" creationId="{EA9D367D-73D3-A548-D15A-6640C9340247}"/>
          </ac:spMkLst>
        </pc:spChg>
        <pc:picChg chg="add mod">
          <ac:chgData name="monisha suresh" userId="861b78df361a543b" providerId="LiveId" clId="{A5047A7B-E783-4806-AFD7-9A4CB60EFEF7}" dt="2025-03-09T16:45:24.425" v="4551" actId="1076"/>
          <ac:picMkLst>
            <pc:docMk/>
            <pc:sldMk cId="1701447505" sldId="292"/>
            <ac:picMk id="2" creationId="{B09094DE-B151-E6E8-3FAB-2C8E0D2FF3E5}"/>
          </ac:picMkLst>
        </pc:picChg>
      </pc:sldChg>
      <pc:sldChg chg="addSp modSp new del mod">
        <pc:chgData name="monisha suresh" userId="861b78df361a543b" providerId="LiveId" clId="{A5047A7B-E783-4806-AFD7-9A4CB60EFEF7}" dt="2025-03-05T20:04:12.369" v="2969" actId="2696"/>
        <pc:sldMkLst>
          <pc:docMk/>
          <pc:sldMk cId="54796494" sldId="293"/>
        </pc:sldMkLst>
      </pc:sldChg>
      <pc:sldChg chg="addSp modSp new mod">
        <pc:chgData name="monisha suresh" userId="861b78df361a543b" providerId="LiveId" clId="{A5047A7B-E783-4806-AFD7-9A4CB60EFEF7}" dt="2025-03-09T16:34:05.636" v="4531" actId="20577"/>
        <pc:sldMkLst>
          <pc:docMk/>
          <pc:sldMk cId="2907913580" sldId="294"/>
        </pc:sldMkLst>
        <pc:spChg chg="add mod">
          <ac:chgData name="monisha suresh" userId="861b78df361a543b" providerId="LiveId" clId="{A5047A7B-E783-4806-AFD7-9A4CB60EFEF7}" dt="2025-03-05T23:24:08.551" v="4246" actId="2711"/>
          <ac:spMkLst>
            <pc:docMk/>
            <pc:sldMk cId="2907913580" sldId="294"/>
            <ac:spMk id="3" creationId="{2BC332E6-805F-A866-A4CA-E84D6F2FE687}"/>
          </ac:spMkLst>
        </pc:spChg>
        <pc:spChg chg="add mod">
          <ac:chgData name="monisha suresh" userId="861b78df361a543b" providerId="LiveId" clId="{A5047A7B-E783-4806-AFD7-9A4CB60EFEF7}" dt="2025-03-09T16:33:39.453" v="4530" actId="20577"/>
          <ac:spMkLst>
            <pc:docMk/>
            <pc:sldMk cId="2907913580" sldId="294"/>
            <ac:spMk id="5" creationId="{F88D8B45-1070-04B6-A16E-3951DBA7B477}"/>
          </ac:spMkLst>
        </pc:spChg>
        <pc:spChg chg="add mod">
          <ac:chgData name="monisha suresh" userId="861b78df361a543b" providerId="LiveId" clId="{A5047A7B-E783-4806-AFD7-9A4CB60EFEF7}" dt="2025-03-09T16:34:05.636" v="4531" actId="20577"/>
          <ac:spMkLst>
            <pc:docMk/>
            <pc:sldMk cId="2907913580" sldId="294"/>
            <ac:spMk id="7" creationId="{FF76BE3D-A004-F9C1-045D-513C1EC38A7C}"/>
          </ac:spMkLst>
        </pc:spChg>
      </pc:sldChg>
      <pc:sldChg chg="addSp delSp modSp new mod">
        <pc:chgData name="monisha suresh" userId="861b78df361a543b" providerId="LiveId" clId="{A5047A7B-E783-4806-AFD7-9A4CB60EFEF7}" dt="2025-03-05T23:23:58.855" v="4245" actId="14100"/>
        <pc:sldMkLst>
          <pc:docMk/>
          <pc:sldMk cId="923907299" sldId="295"/>
        </pc:sldMkLst>
        <pc:spChg chg="add mod">
          <ac:chgData name="monisha suresh" userId="861b78df361a543b" providerId="LiveId" clId="{A5047A7B-E783-4806-AFD7-9A4CB60EFEF7}" dt="2025-03-05T23:23:54.466" v="4244" actId="2711"/>
          <ac:spMkLst>
            <pc:docMk/>
            <pc:sldMk cId="923907299" sldId="295"/>
            <ac:spMk id="3" creationId="{C64D6EFC-389A-FEED-1869-5EEEFC55F584}"/>
          </ac:spMkLst>
        </pc:spChg>
        <pc:spChg chg="add mod">
          <ac:chgData name="monisha suresh" userId="861b78df361a543b" providerId="LiveId" clId="{A5047A7B-E783-4806-AFD7-9A4CB60EFEF7}" dt="2025-03-05T23:23:44.300" v="4242" actId="14100"/>
          <ac:spMkLst>
            <pc:docMk/>
            <pc:sldMk cId="923907299" sldId="295"/>
            <ac:spMk id="5" creationId="{32F09C54-566E-320D-F4EE-F692B3A91280}"/>
          </ac:spMkLst>
        </pc:spChg>
        <pc:spChg chg="add del mod">
          <ac:chgData name="monisha suresh" userId="861b78df361a543b" providerId="LiveId" clId="{A5047A7B-E783-4806-AFD7-9A4CB60EFEF7}" dt="2025-03-05T23:23:58.855" v="4245" actId="14100"/>
          <ac:spMkLst>
            <pc:docMk/>
            <pc:sldMk cId="923907299" sldId="295"/>
            <ac:spMk id="7" creationId="{25448239-D5B9-52BE-CE87-DC32505043CA}"/>
          </ac:spMkLst>
        </pc:spChg>
        <pc:spChg chg="add mod">
          <ac:chgData name="monisha suresh" userId="861b78df361a543b" providerId="LiveId" clId="{A5047A7B-E783-4806-AFD7-9A4CB60EFEF7}" dt="2025-03-05T23:07:18.645" v="4099" actId="1076"/>
          <ac:spMkLst>
            <pc:docMk/>
            <pc:sldMk cId="923907299" sldId="295"/>
            <ac:spMk id="9" creationId="{D6E9E529-AA27-20C1-7416-5EA8B0A9D08C}"/>
          </ac:spMkLst>
        </pc:spChg>
        <pc:spChg chg="add mod">
          <ac:chgData name="monisha suresh" userId="861b78df361a543b" providerId="LiveId" clId="{A5047A7B-E783-4806-AFD7-9A4CB60EFEF7}" dt="2025-03-05T23:07:15.020" v="4098" actId="1076"/>
          <ac:spMkLst>
            <pc:docMk/>
            <pc:sldMk cId="923907299" sldId="295"/>
            <ac:spMk id="11" creationId="{EEE991F2-D283-8B55-55C2-4F3C7E660FA6}"/>
          </ac:spMkLst>
        </pc:spChg>
        <pc:spChg chg="add mod">
          <ac:chgData name="monisha suresh" userId="861b78df361a543b" providerId="LiveId" clId="{A5047A7B-E783-4806-AFD7-9A4CB60EFEF7}" dt="2025-03-05T23:06:53.708" v="4097" actId="1076"/>
          <ac:spMkLst>
            <pc:docMk/>
            <pc:sldMk cId="923907299" sldId="295"/>
            <ac:spMk id="13" creationId="{6EBEFF7F-2CD5-AF81-53FF-7F3A2B5AAF8F}"/>
          </ac:spMkLst>
        </pc:spChg>
      </pc:sldChg>
      <pc:sldChg chg="addSp modSp new del mod">
        <pc:chgData name="monisha suresh" userId="861b78df361a543b" providerId="LiveId" clId="{A5047A7B-E783-4806-AFD7-9A4CB60EFEF7}" dt="2025-03-05T20:08:40.732" v="2999" actId="2696"/>
        <pc:sldMkLst>
          <pc:docMk/>
          <pc:sldMk cId="2006496331" sldId="296"/>
        </pc:sldMkLst>
      </pc:sldChg>
      <pc:sldChg chg="addSp delSp modSp new del mod">
        <pc:chgData name="monisha suresh" userId="861b78df361a543b" providerId="LiveId" clId="{A5047A7B-E783-4806-AFD7-9A4CB60EFEF7}" dt="2025-03-05T20:03:28.277" v="2968" actId="2696"/>
        <pc:sldMkLst>
          <pc:docMk/>
          <pc:sldMk cId="1892817848" sldId="297"/>
        </pc:sldMkLst>
      </pc:sldChg>
      <pc:sldChg chg="new del">
        <pc:chgData name="monisha suresh" userId="861b78df361a543b" providerId="LiveId" clId="{A5047A7B-E783-4806-AFD7-9A4CB60EFEF7}" dt="2025-03-02T22:20:38.163" v="2657" actId="2696"/>
        <pc:sldMkLst>
          <pc:docMk/>
          <pc:sldMk cId="306897363" sldId="298"/>
        </pc:sldMkLst>
      </pc:sldChg>
      <pc:sldChg chg="addSp modSp new mod modAnim">
        <pc:chgData name="monisha suresh" userId="861b78df361a543b" providerId="LiveId" clId="{A5047A7B-E783-4806-AFD7-9A4CB60EFEF7}" dt="2025-03-02T22:36:11.884" v="2731" actId="3062"/>
        <pc:sldMkLst>
          <pc:docMk/>
          <pc:sldMk cId="785584574" sldId="298"/>
        </pc:sldMkLst>
        <pc:spChg chg="add mod">
          <ac:chgData name="monisha suresh" userId="861b78df361a543b" providerId="LiveId" clId="{A5047A7B-E783-4806-AFD7-9A4CB60EFEF7}" dt="2025-03-02T22:36:11.884" v="2731" actId="3062"/>
          <ac:spMkLst>
            <pc:docMk/>
            <pc:sldMk cId="785584574" sldId="298"/>
            <ac:spMk id="2" creationId="{33C13083-B1A0-B10B-EAAD-9E7696F4B40D}"/>
          </ac:spMkLst>
        </pc:spChg>
      </pc:sldChg>
      <pc:sldChg chg="new del">
        <pc:chgData name="monisha suresh" userId="861b78df361a543b" providerId="LiveId" clId="{A5047A7B-E783-4806-AFD7-9A4CB60EFEF7}" dt="2025-03-05T03:17:58.384" v="2783" actId="2696"/>
        <pc:sldMkLst>
          <pc:docMk/>
          <pc:sldMk cId="3113426517" sldId="299"/>
        </pc:sldMkLst>
      </pc:sldChg>
      <pc:sldChg chg="addSp delSp modSp new mod ord">
        <pc:chgData name="monisha suresh" userId="861b78df361a543b" providerId="LiveId" clId="{A5047A7B-E783-4806-AFD7-9A4CB60EFEF7}" dt="2025-03-09T16:54:31.576" v="4683"/>
        <pc:sldMkLst>
          <pc:docMk/>
          <pc:sldMk cId="3804494319" sldId="299"/>
        </pc:sldMkLst>
        <pc:spChg chg="add mod">
          <ac:chgData name="monisha suresh" userId="861b78df361a543b" providerId="LiveId" clId="{A5047A7B-E783-4806-AFD7-9A4CB60EFEF7}" dt="2025-03-05T23:28:09.515" v="4278" actId="1076"/>
          <ac:spMkLst>
            <pc:docMk/>
            <pc:sldMk cId="3804494319" sldId="299"/>
            <ac:spMk id="2" creationId="{36045F3F-4CBB-23BD-6204-17211212C447}"/>
          </ac:spMkLst>
        </pc:spChg>
        <pc:spChg chg="add mod">
          <ac:chgData name="monisha suresh" userId="861b78df361a543b" providerId="LiveId" clId="{A5047A7B-E783-4806-AFD7-9A4CB60EFEF7}" dt="2025-03-09T16:53:19.247" v="4681" actId="20577"/>
          <ac:spMkLst>
            <pc:docMk/>
            <pc:sldMk cId="3804494319" sldId="299"/>
            <ac:spMk id="5" creationId="{5FE98EAB-D9C4-4863-16E2-7419877DB037}"/>
          </ac:spMkLst>
        </pc:spChg>
      </pc:sldChg>
      <pc:sldChg chg="addSp modSp new mod">
        <pc:chgData name="monisha suresh" userId="861b78df361a543b" providerId="LiveId" clId="{A5047A7B-E783-4806-AFD7-9A4CB60EFEF7}" dt="2025-03-09T16:28:05.552" v="4498" actId="1076"/>
        <pc:sldMkLst>
          <pc:docMk/>
          <pc:sldMk cId="2572099649" sldId="300"/>
        </pc:sldMkLst>
        <pc:spChg chg="mod">
          <ac:chgData name="monisha suresh" userId="861b78df361a543b" providerId="LiveId" clId="{A5047A7B-E783-4806-AFD7-9A4CB60EFEF7}" dt="2025-03-09T00:05:39.439" v="4431"/>
          <ac:spMkLst>
            <pc:docMk/>
            <pc:sldMk cId="2572099649" sldId="300"/>
            <ac:spMk id="2" creationId="{7D937F73-31C0-8781-9ABC-E9E2DB7C0A2E}"/>
          </ac:spMkLst>
        </pc:spChg>
        <pc:spChg chg="add mod">
          <ac:chgData name="monisha suresh" userId="861b78df361a543b" providerId="LiveId" clId="{A5047A7B-E783-4806-AFD7-9A4CB60EFEF7}" dt="2025-03-09T16:28:05.552" v="4498" actId="1076"/>
          <ac:spMkLst>
            <pc:docMk/>
            <pc:sldMk cId="2572099649" sldId="300"/>
            <ac:spMk id="3" creationId="{B06E47C4-76FE-DD21-AB3F-795CC457AC8F}"/>
          </ac:spMkLst>
        </pc:spChg>
      </pc:sldChg>
      <pc:sldChg chg="add del">
        <pc:chgData name="monisha suresh" userId="861b78df361a543b" providerId="LiveId" clId="{A5047A7B-E783-4806-AFD7-9A4CB60EFEF7}" dt="2025-03-05T03:19:24.256" v="2862" actId="2696"/>
        <pc:sldMkLst>
          <pc:docMk/>
          <pc:sldMk cId="3704228631" sldId="300"/>
        </pc:sldMkLst>
      </pc:sldChg>
      <pc:sldChg chg="addSp delSp modSp new mod">
        <pc:chgData name="monisha suresh" userId="861b78df361a543b" providerId="LiveId" clId="{A5047A7B-E783-4806-AFD7-9A4CB60EFEF7}" dt="2025-03-09T16:52:14.116" v="4680" actId="20577"/>
        <pc:sldMkLst>
          <pc:docMk/>
          <pc:sldMk cId="2501428405" sldId="301"/>
        </pc:sldMkLst>
        <pc:spChg chg="mod">
          <ac:chgData name="monisha suresh" userId="861b78df361a543b" providerId="LiveId" clId="{A5047A7B-E783-4806-AFD7-9A4CB60EFEF7}" dt="2025-03-09T00:05:39.439" v="4431"/>
          <ac:spMkLst>
            <pc:docMk/>
            <pc:sldMk cId="2501428405" sldId="301"/>
            <ac:spMk id="2" creationId="{B2F1B067-E517-1BE9-D86B-89763E22DE04}"/>
          </ac:spMkLst>
        </pc:spChg>
        <pc:spChg chg="add mod">
          <ac:chgData name="monisha suresh" userId="861b78df361a543b" providerId="LiveId" clId="{A5047A7B-E783-4806-AFD7-9A4CB60EFEF7}" dt="2025-03-09T16:52:14.116" v="4680" actId="20577"/>
          <ac:spMkLst>
            <pc:docMk/>
            <pc:sldMk cId="2501428405" sldId="301"/>
            <ac:spMk id="4" creationId="{66A52485-CC16-F7A4-7AB2-FCC4F7A3414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0E1C5-40BB-4E96-AC81-AFE7B72DB66C}" type="datetimeFigureOut">
              <a:rPr lang="en-IN" smtClean="0"/>
              <a:t>30-06-2025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AD014E-9F82-472F-956A-94792291948B}" type="slidenum">
              <a:rPr lang="en-IN" smtClean="0"/>
              <a:t>‹#›</a:t>
            </a:fld>
            <a:endParaRPr lang="en-IN"/>
          </a:p>
        </p:txBody>
      </p:sp>
    </p:spTree>
    <p:extLst>
      <p:ext uri="{BB962C8B-B14F-4D97-AF65-F5344CB8AC3E}">
        <p14:creationId xmlns:p14="http://schemas.microsoft.com/office/powerpoint/2010/main" val="3216724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D014E-9F82-472F-956A-94792291948B}" type="slidenum">
              <a:rPr lang="en-IN" smtClean="0"/>
              <a:t>5</a:t>
            </a:fld>
            <a:endParaRPr lang="en-IN"/>
          </a:p>
        </p:txBody>
      </p:sp>
    </p:spTree>
    <p:extLst>
      <p:ext uri="{BB962C8B-B14F-4D97-AF65-F5344CB8AC3E}">
        <p14:creationId xmlns:p14="http://schemas.microsoft.com/office/powerpoint/2010/main" val="1881433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D014E-9F82-472F-956A-94792291948B}" type="slidenum">
              <a:rPr lang="en-IN" smtClean="0"/>
              <a:t>6</a:t>
            </a:fld>
            <a:endParaRPr lang="en-IN"/>
          </a:p>
        </p:txBody>
      </p:sp>
    </p:spTree>
    <p:extLst>
      <p:ext uri="{BB962C8B-B14F-4D97-AF65-F5344CB8AC3E}">
        <p14:creationId xmlns:p14="http://schemas.microsoft.com/office/powerpoint/2010/main" val="4061344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CAD014E-9F82-472F-956A-94792291948B}" type="slidenum">
              <a:rPr lang="en-IN" smtClean="0"/>
              <a:t>7</a:t>
            </a:fld>
            <a:endParaRPr lang="en-IN"/>
          </a:p>
        </p:txBody>
      </p:sp>
    </p:spTree>
    <p:extLst>
      <p:ext uri="{BB962C8B-B14F-4D97-AF65-F5344CB8AC3E}">
        <p14:creationId xmlns:p14="http://schemas.microsoft.com/office/powerpoint/2010/main" val="99303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1F1F"/>
                </a:solidFill>
                <a:effectLst/>
                <a:latin typeface="Roboto" panose="02000000000000000000" pitchFamily="2" charset="0"/>
              </a:rPr>
              <a:t>.</a:t>
            </a:r>
            <a:endParaRPr lang="en-IN" dirty="0"/>
          </a:p>
        </p:txBody>
      </p:sp>
      <p:sp>
        <p:nvSpPr>
          <p:cNvPr id="4" name="Slide Number Placeholder 3"/>
          <p:cNvSpPr>
            <a:spLocks noGrp="1"/>
          </p:cNvSpPr>
          <p:nvPr>
            <p:ph type="sldNum" sz="quarter" idx="5"/>
          </p:nvPr>
        </p:nvSpPr>
        <p:spPr/>
        <p:txBody>
          <a:bodyPr/>
          <a:lstStyle/>
          <a:p>
            <a:fld id="{6CAD014E-9F82-472F-956A-94792291948B}" type="slidenum">
              <a:rPr lang="en-IN" smtClean="0"/>
              <a:t>27</a:t>
            </a:fld>
            <a:endParaRPr lang="en-IN"/>
          </a:p>
        </p:txBody>
      </p:sp>
    </p:spTree>
    <p:extLst>
      <p:ext uri="{BB962C8B-B14F-4D97-AF65-F5344CB8AC3E}">
        <p14:creationId xmlns:p14="http://schemas.microsoft.com/office/powerpoint/2010/main" val="3916844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5"/>
          </p:nvPr>
        </p:nvSpPr>
        <p:spPr/>
        <p:txBody>
          <a:bodyPr/>
          <a:lstStyle/>
          <a:p>
            <a:fld id="{6CAD014E-9F82-472F-956A-94792291948B}" type="slidenum">
              <a:rPr lang="en-IN" smtClean="0"/>
              <a:t>32</a:t>
            </a:fld>
            <a:endParaRPr lang="en-IN"/>
          </a:p>
        </p:txBody>
      </p:sp>
    </p:spTree>
    <p:extLst>
      <p:ext uri="{BB962C8B-B14F-4D97-AF65-F5344CB8AC3E}">
        <p14:creationId xmlns:p14="http://schemas.microsoft.com/office/powerpoint/2010/main" val="15333880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B25C48-C563-41E9-88CB-683C075A9C07}" type="datetimeFigureOut">
              <a:rPr lang="en-IN" smtClean="0"/>
              <a:t>30-06-2025</a:t>
            </a:fld>
            <a:endParaRPr lang="en-IN"/>
          </a:p>
        </p:txBody>
      </p:sp>
      <p:sp>
        <p:nvSpPr>
          <p:cNvPr id="5" name="Footer Placeholder 4"/>
          <p:cNvSpPr>
            <a:spLocks noGrp="1"/>
          </p:cNvSpPr>
          <p:nvPr>
            <p:ph type="ftr" sz="quarter" idx="11"/>
          </p:nvPr>
        </p:nvSpPr>
        <p:spPr>
          <a:xfrm>
            <a:off x="1127124" y="329307"/>
            <a:ext cx="5943668" cy="309201"/>
          </a:xfrm>
        </p:spPr>
        <p:txBody>
          <a:bodyPr/>
          <a:lstStyle/>
          <a:p>
            <a:endParaRPr lang="en-IN"/>
          </a:p>
        </p:txBody>
      </p:sp>
      <p:sp>
        <p:nvSpPr>
          <p:cNvPr id="6" name="Slide Number Placeholder 5"/>
          <p:cNvSpPr>
            <a:spLocks noGrp="1"/>
          </p:cNvSpPr>
          <p:nvPr>
            <p:ph type="sldNum" sz="quarter" idx="12"/>
          </p:nvPr>
        </p:nvSpPr>
        <p:spPr>
          <a:xfrm>
            <a:off x="9924392" y="134930"/>
            <a:ext cx="811019" cy="503578"/>
          </a:xfrm>
        </p:spPr>
        <p:txBody>
          <a:bodyPr/>
          <a:lstStyle/>
          <a:p>
            <a:fld id="{13B82D5D-CA4E-4199-9DA7-54337E0B5A07}"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252869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B25C48-C563-41E9-88CB-683C075A9C07}"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B82D5D-CA4E-4199-9DA7-54337E0B5A07}" type="slidenum">
              <a:rPr lang="en-IN" smtClean="0"/>
              <a:t>‹#›</a:t>
            </a:fld>
            <a:endParaRPr lang="en-IN"/>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008237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B25C48-C563-41E9-88CB-683C075A9C07}"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B82D5D-CA4E-4199-9DA7-54337E0B5A07}" type="slidenum">
              <a:rPr lang="en-IN" smtClean="0"/>
              <a:t>‹#›</a:t>
            </a:fld>
            <a:endParaRPr lang="en-IN"/>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8743248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B25C48-C563-41E9-88CB-683C075A9C07}"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B82D5D-CA4E-4199-9DA7-54337E0B5A07}" type="slidenum">
              <a:rPr lang="en-IN" smtClean="0"/>
              <a:t>‹#›</a:t>
            </a:fld>
            <a:endParaRPr lang="en-IN"/>
          </a:p>
        </p:txBody>
      </p:sp>
    </p:spTree>
    <p:extLst>
      <p:ext uri="{BB962C8B-B14F-4D97-AF65-F5344CB8AC3E}">
        <p14:creationId xmlns:p14="http://schemas.microsoft.com/office/powerpoint/2010/main" val="3526124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35B25C48-C563-41E9-88CB-683C075A9C07}" type="datetimeFigureOut">
              <a:rPr lang="en-IN" smtClean="0"/>
              <a:t>30-06-2025</a:t>
            </a:fld>
            <a:endParaRPr lang="en-IN"/>
          </a:p>
        </p:txBody>
      </p:sp>
      <p:sp>
        <p:nvSpPr>
          <p:cNvPr id="5" name="Footer Placeholder 4"/>
          <p:cNvSpPr>
            <a:spLocks noGrp="1"/>
          </p:cNvSpPr>
          <p:nvPr>
            <p:ph type="ftr" sz="quarter" idx="11"/>
          </p:nvPr>
        </p:nvSpPr>
        <p:spPr/>
        <p:txBody>
          <a:bodyPr/>
          <a:lstStyle>
            <a:lvl1pPr>
              <a:defRPr sz="1200"/>
            </a:lvl1pPr>
          </a:lstStyle>
          <a:p>
            <a:endParaRPr lang="en-IN"/>
          </a:p>
        </p:txBody>
      </p:sp>
      <p:sp>
        <p:nvSpPr>
          <p:cNvPr id="6" name="Slide Number Placeholder 5"/>
          <p:cNvSpPr>
            <a:spLocks noGrp="1"/>
          </p:cNvSpPr>
          <p:nvPr>
            <p:ph type="sldNum" sz="quarter" idx="12"/>
          </p:nvPr>
        </p:nvSpPr>
        <p:spPr/>
        <p:txBody>
          <a:bodyPr/>
          <a:lstStyle/>
          <a:p>
            <a:fld id="{13B82D5D-CA4E-4199-9DA7-54337E0B5A07}" type="slidenum">
              <a:rPr lang="en-IN" smtClean="0"/>
              <a:t>‹#›</a:t>
            </a:fld>
            <a:endParaRPr lang="en-IN"/>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81340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35B25C48-C563-41E9-88CB-683C075A9C07}" type="datetimeFigureOut">
              <a:rPr lang="en-IN" smtClean="0"/>
              <a:t>30-06-2025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B82D5D-CA4E-4199-9DA7-54337E0B5A07}"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014924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B25C48-C563-41E9-88CB-683C075A9C07}"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B82D5D-CA4E-4199-9DA7-54337E0B5A07}"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62960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B25C48-C563-41E9-88CB-683C075A9C07}" type="datetimeFigureOut">
              <a:rPr lang="en-IN" smtClean="0"/>
              <a:t>30-06-2025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B82D5D-CA4E-4199-9DA7-54337E0B5A07}" type="slidenum">
              <a:rPr lang="en-IN" smtClean="0"/>
              <a:t>‹#›</a:t>
            </a:fld>
            <a:endParaRPr lang="en-IN"/>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210140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B25C48-C563-41E9-88CB-683C075A9C07}" type="datetimeFigureOut">
              <a:rPr lang="en-IN" smtClean="0"/>
              <a:t>30-06-2025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B82D5D-CA4E-4199-9DA7-54337E0B5A07}" type="slidenum">
              <a:rPr lang="en-IN" smtClean="0"/>
              <a:t>‹#›</a:t>
            </a:fld>
            <a:endParaRPr lang="en-IN"/>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405401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B25C48-C563-41E9-88CB-683C075A9C07}" type="datetimeFigureOut">
              <a:rPr lang="en-IN" smtClean="0"/>
              <a:t>30-06-2025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B82D5D-CA4E-4199-9DA7-54337E0B5A07}" type="slidenum">
              <a:rPr lang="en-IN" smtClean="0"/>
              <a:t>‹#›</a:t>
            </a:fld>
            <a:endParaRPr lang="en-IN"/>
          </a:p>
        </p:txBody>
      </p:sp>
    </p:spTree>
    <p:extLst>
      <p:ext uri="{BB962C8B-B14F-4D97-AF65-F5344CB8AC3E}">
        <p14:creationId xmlns:p14="http://schemas.microsoft.com/office/powerpoint/2010/main" val="983098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B25C48-C563-41E9-88CB-683C075A9C07}" type="datetimeFigureOut">
              <a:rPr lang="en-IN" smtClean="0"/>
              <a:t>30-06-2025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B82D5D-CA4E-4199-9DA7-54337E0B5A07}"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51987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35B25C48-C563-41E9-88CB-683C075A9C07}" type="datetimeFigureOut">
              <a:rPr lang="en-IN" smtClean="0"/>
              <a:t>30-06-2025</a:t>
            </a:fld>
            <a:endParaRPr lang="en-IN"/>
          </a:p>
        </p:txBody>
      </p:sp>
      <p:sp>
        <p:nvSpPr>
          <p:cNvPr id="6" name="Footer Placeholder 5"/>
          <p:cNvSpPr>
            <a:spLocks noGrp="1"/>
          </p:cNvSpPr>
          <p:nvPr>
            <p:ph type="ftr" sz="quarter" idx="11"/>
          </p:nvPr>
        </p:nvSpPr>
        <p:spPr>
          <a:xfrm>
            <a:off x="1125300" y="318640"/>
            <a:ext cx="4877818" cy="320931"/>
          </a:xfrm>
        </p:spPr>
        <p:txBody>
          <a:bodyPr/>
          <a:lstStyle/>
          <a:p>
            <a:endParaRPr lang="en-IN"/>
          </a:p>
        </p:txBody>
      </p:sp>
      <p:sp>
        <p:nvSpPr>
          <p:cNvPr id="7" name="Slide Number Placeholder 6"/>
          <p:cNvSpPr>
            <a:spLocks noGrp="1"/>
          </p:cNvSpPr>
          <p:nvPr>
            <p:ph type="sldNum" sz="quarter" idx="12"/>
          </p:nvPr>
        </p:nvSpPr>
        <p:spPr>
          <a:xfrm>
            <a:off x="6176794" y="137408"/>
            <a:ext cx="811019" cy="503578"/>
          </a:xfrm>
        </p:spPr>
        <p:txBody>
          <a:bodyPr/>
          <a:lstStyle/>
          <a:p>
            <a:fld id="{13B82D5D-CA4E-4199-9DA7-54337E0B5A07}" type="slidenum">
              <a:rPr lang="en-IN" smtClean="0"/>
              <a:t>‹#›</a:t>
            </a:fld>
            <a:endParaRPr lang="en-IN"/>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453797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5B25C48-C563-41E9-88CB-683C075A9C07}" type="datetimeFigureOut">
              <a:rPr lang="en-IN" smtClean="0"/>
              <a:t>30-06-2025</a:t>
            </a:fld>
            <a:endParaRPr lang="en-IN"/>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13B82D5D-CA4E-4199-9DA7-54337E0B5A07}" type="slidenum">
              <a:rPr lang="en-IN" smtClean="0"/>
              <a:t>‹#›</a:t>
            </a:fld>
            <a:endParaRPr lang="en-IN"/>
          </a:p>
        </p:txBody>
      </p:sp>
    </p:spTree>
    <p:extLst>
      <p:ext uri="{BB962C8B-B14F-4D97-AF65-F5344CB8AC3E}">
        <p14:creationId xmlns:p14="http://schemas.microsoft.com/office/powerpoint/2010/main" val="1340872562"/>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565B8-9726-66DB-394D-60A6C9C623B7}"/>
              </a:ext>
            </a:extLst>
          </p:cNvPr>
          <p:cNvSpPr>
            <a:spLocks noGrp="1"/>
          </p:cNvSpPr>
          <p:nvPr>
            <p:ph type="title"/>
          </p:nvPr>
        </p:nvSpPr>
        <p:spPr>
          <a:xfrm>
            <a:off x="874713" y="3062774"/>
            <a:ext cx="10018709" cy="1468800"/>
          </a:xfrm>
        </p:spPr>
        <p:txBody>
          <a:bodyPr>
            <a:normAutofit/>
          </a:bodyPr>
          <a:lstStyle/>
          <a:p>
            <a:pPr algn="ctr"/>
            <a:r>
              <a:rPr lang="en-IN" b="1" u="sng" dirty="0">
                <a:latin typeface="Algerian" panose="04020705040A02060702" pitchFamily="82" charset="0"/>
                <a:cs typeface="Times New Roman" panose="02020603050405020304" pitchFamily="18" charset="0"/>
              </a:rPr>
              <a:t>Traffic Accident</a:t>
            </a:r>
            <a:br>
              <a:rPr lang="en-IN" b="1" u="sng" dirty="0">
                <a:latin typeface="Times New Roman" panose="02020603050405020304" pitchFamily="18" charset="0"/>
                <a:cs typeface="Times New Roman" panose="02020603050405020304" pitchFamily="18" charset="0"/>
              </a:rPr>
            </a:br>
            <a:r>
              <a:rPr lang="en-IN" sz="2200" b="1" u="sng" dirty="0">
                <a:latin typeface="Arial Black" panose="020B0A04020102020204" pitchFamily="34" charset="0"/>
                <a:cs typeface="Times New Roman" panose="02020603050405020304" pitchFamily="18" charset="0"/>
              </a:rPr>
              <a:t>Crash Factor Analytics </a:t>
            </a:r>
            <a:r>
              <a:rPr lang="en-IN" sz="2700" b="1" u="sng" dirty="0">
                <a:latin typeface="Arial Black" panose="020B0A04020102020204" pitchFamily="34" charset="0"/>
                <a:cs typeface="Times New Roman" panose="02020603050405020304" pitchFamily="18" charset="0"/>
              </a:rPr>
              <a:t>: </a:t>
            </a:r>
            <a:r>
              <a:rPr lang="en-IN" sz="2200" b="1" u="sng" dirty="0">
                <a:effectLst/>
                <a:latin typeface="Arial Black" panose="020B0A04020102020204" pitchFamily="34" charset="0"/>
                <a:ea typeface="Calibri" panose="020F0502020204030204" pitchFamily="34" charset="0"/>
                <a:cs typeface="Times New Roman" panose="02020603050405020304" pitchFamily="18" charset="0"/>
              </a:rPr>
              <a:t>Identifying Key Factors of Traffic Accident Severity and Frequency</a:t>
            </a:r>
            <a:r>
              <a:rPr lang="en-IN" sz="4000" b="1" u="sng" dirty="0">
                <a:latin typeface="Arial Black" panose="020B0A04020102020204" pitchFamily="34" charset="0"/>
                <a:cs typeface="Times New Roman" panose="02020603050405020304" pitchFamily="18" charset="0"/>
              </a:rPr>
              <a:t> </a:t>
            </a:r>
            <a:endParaRPr lang="en-IN" b="1" u="sng" dirty="0">
              <a:latin typeface="Arial Black" panose="020B0A04020102020204" pitchFamily="34"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5B12E46-377F-A0B1-77B7-AE56AC36C2A9}"/>
              </a:ext>
            </a:extLst>
          </p:cNvPr>
          <p:cNvSpPr>
            <a:spLocks noGrp="1"/>
          </p:cNvSpPr>
          <p:nvPr>
            <p:ph type="body" idx="1"/>
          </p:nvPr>
        </p:nvSpPr>
        <p:spPr>
          <a:xfrm>
            <a:off x="1484312" y="4777381"/>
            <a:ext cx="10018710" cy="1468800"/>
          </a:xfrm>
        </p:spPr>
        <p:txBody>
          <a:bodyPr>
            <a:normAutofit/>
          </a:bodyPr>
          <a:lstStyle/>
          <a:p>
            <a:pPr algn="l">
              <a:lnSpc>
                <a:spcPct val="100000"/>
              </a:lnSpc>
            </a:pPr>
            <a:r>
              <a:rPr lang="en-US" sz="1800" b="1" dirty="0">
                <a:latin typeface="Algerian" panose="04020705040A02060702" pitchFamily="82" charset="0"/>
              </a:rPr>
              <a:t>                                                                          </a:t>
            </a:r>
          </a:p>
          <a:p>
            <a:endParaRPr lang="en-IN" b="1" dirty="0">
              <a:latin typeface="Algerian" panose="04020705040A02060702" pitchFamily="82" charset="0"/>
            </a:endParaRPr>
          </a:p>
        </p:txBody>
      </p:sp>
      <p:pic>
        <p:nvPicPr>
          <p:cNvPr id="4" name="Picture 3">
            <a:extLst>
              <a:ext uri="{FF2B5EF4-FFF2-40B4-BE49-F238E27FC236}">
                <a16:creationId xmlns:a16="http://schemas.microsoft.com/office/drawing/2014/main" id="{60AC6D64-ACB3-B28E-ECAF-2CB0DC1840A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60520" y="543181"/>
            <a:ext cx="3870960" cy="1905000"/>
          </a:xfrm>
          <a:prstGeom prst="rect">
            <a:avLst/>
          </a:prstGeom>
          <a:noFill/>
          <a:ln>
            <a:noFill/>
          </a:ln>
        </p:spPr>
      </p:pic>
    </p:spTree>
    <p:extLst>
      <p:ext uri="{BB962C8B-B14F-4D97-AF65-F5344CB8AC3E}">
        <p14:creationId xmlns:p14="http://schemas.microsoft.com/office/powerpoint/2010/main" val="38570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10C0A6-3209-5CCB-BEAB-07733345DE8E}"/>
              </a:ext>
            </a:extLst>
          </p:cNvPr>
          <p:cNvSpPr txBox="1"/>
          <p:nvPr/>
        </p:nvSpPr>
        <p:spPr>
          <a:xfrm>
            <a:off x="0" y="0"/>
            <a:ext cx="11307097" cy="3877985"/>
          </a:xfrm>
          <a:prstGeom prst="rect">
            <a:avLst/>
          </a:prstGeom>
          <a:noFill/>
        </p:spPr>
        <p:txBody>
          <a:bodyPr wrap="square" rtlCol="0">
            <a:spAutoFit/>
          </a:bodyPr>
          <a:lstStyle/>
          <a:p>
            <a:r>
              <a:rPr lang="en-US" sz="2000" b="1" u="sng" dirty="0">
                <a:effectLst/>
                <a:latin typeface="Algerian" panose="04020705040A02060702" pitchFamily="82" charset="0"/>
                <a:ea typeface="Times New Roman" panose="02020603050405020304" pitchFamily="18" charset="0"/>
              </a:rPr>
              <a:t>Exploratory Data Analysis (EDA)</a:t>
            </a:r>
          </a:p>
          <a:p>
            <a:endParaRPr lang="en-IN" sz="2000" b="1" u="sng" dirty="0">
              <a:effectLst/>
              <a:latin typeface="Calibri" panose="020F0502020204030204" pitchFamily="34" charset="0"/>
              <a:ea typeface="Calibri" panose="020F0502020204030204" pitchFamily="34" charset="0"/>
            </a:endParaRPr>
          </a:p>
          <a:p>
            <a:r>
              <a:rPr lang="en-IN" sz="2400" b="1" i="0" u="sng" dirty="0">
                <a:effectLst/>
                <a:latin typeface="Algerian" panose="04020705040A02060702" pitchFamily="82" charset="0"/>
                <a:cs typeface="Times New Roman" panose="02020603050405020304" pitchFamily="18" charset="0"/>
              </a:rPr>
              <a:t>Univariate Analysis (Single Variable Focus)</a:t>
            </a:r>
          </a:p>
          <a:p>
            <a:r>
              <a:rPr lang="en-IN" sz="2000" dirty="0"/>
              <a:t>1. </a:t>
            </a:r>
            <a:r>
              <a:rPr lang="en-US" sz="2000" b="0" i="0" dirty="0">
                <a:effectLst/>
                <a:latin typeface="Roboto" panose="02000000000000000000" pitchFamily="2" charset="0"/>
              </a:rPr>
              <a:t>What injuries occurred during 2016-2023?</a:t>
            </a:r>
          </a:p>
          <a:p>
            <a:pPr algn="just"/>
            <a:r>
              <a:rPr lang="en-US" b="0" i="0" dirty="0">
                <a:effectLst/>
                <a:latin typeface="Times New Roman" panose="02020603050405020304" pitchFamily="18" charset="0"/>
                <a:cs typeface="Times New Roman" panose="02020603050405020304" pitchFamily="18" charset="0"/>
              </a:rPr>
              <a:t>The bar chart shows the total number of different injury types from 2016 to 2023. The </a:t>
            </a:r>
            <a:r>
              <a:rPr lang="en-US" i="0" dirty="0">
                <a:effectLst/>
                <a:latin typeface="Times New Roman" panose="02020603050405020304" pitchFamily="18" charset="0"/>
                <a:cs typeface="Times New Roman" panose="02020603050405020304" pitchFamily="18" charset="0"/>
              </a:rPr>
              <a:t>"</a:t>
            </a:r>
            <a:r>
              <a:rPr lang="en-US" i="0" dirty="0" err="1">
                <a:effectLst/>
                <a:latin typeface="Times New Roman" panose="02020603050405020304" pitchFamily="18" charset="0"/>
                <a:cs typeface="Times New Roman" panose="02020603050405020304" pitchFamily="18" charset="0"/>
              </a:rPr>
              <a:t>injuries_no_indication</a:t>
            </a:r>
            <a:r>
              <a:rPr lang="en-US" b="1" i="0"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category has the highest count, suggesting most incidents did not result in reported injuries. </a:t>
            </a:r>
            <a:r>
              <a:rPr lang="en-US" b="1" i="0" dirty="0">
                <a:effectLst/>
                <a:latin typeface="Times New Roman" panose="02020603050405020304" pitchFamily="18" charset="0"/>
                <a:cs typeface="Times New Roman" panose="02020603050405020304" pitchFamily="18" charset="0"/>
              </a:rPr>
              <a:t>"</a:t>
            </a:r>
            <a:r>
              <a:rPr lang="en-US" i="0" dirty="0">
                <a:effectLst/>
                <a:latin typeface="Times New Roman" panose="02020603050405020304" pitchFamily="18" charset="0"/>
                <a:cs typeface="Times New Roman" panose="02020603050405020304" pitchFamily="18" charset="0"/>
              </a:rPr>
              <a:t>Injuries total</a:t>
            </a:r>
            <a:r>
              <a:rPr lang="en-US" b="1" i="0"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is also significant, followed by </a:t>
            </a:r>
            <a:r>
              <a:rPr lang="en-US" b="1" i="0" dirty="0">
                <a:effectLst/>
                <a:latin typeface="Times New Roman" panose="02020603050405020304" pitchFamily="18" charset="0"/>
                <a:cs typeface="Times New Roman" panose="02020603050405020304" pitchFamily="18" charset="0"/>
              </a:rPr>
              <a:t>"</a:t>
            </a:r>
            <a:r>
              <a:rPr lang="en-US" i="0" dirty="0">
                <a:effectLst/>
                <a:latin typeface="Times New Roman" panose="02020603050405020304" pitchFamily="18" charset="0"/>
                <a:cs typeface="Times New Roman" panose="02020603050405020304" pitchFamily="18" charset="0"/>
              </a:rPr>
              <a:t>injuries_non_incapacitating</a:t>
            </a:r>
            <a:r>
              <a:rPr lang="en-US" b="1" i="0" dirty="0">
                <a:effectLst/>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and </a:t>
            </a:r>
            <a:r>
              <a:rPr lang="en-US" b="1" i="0" dirty="0">
                <a:effectLst/>
                <a:latin typeface="Times New Roman" panose="02020603050405020304" pitchFamily="18" charset="0"/>
                <a:cs typeface="Times New Roman" panose="02020603050405020304" pitchFamily="18" charset="0"/>
              </a:rPr>
              <a:t>"</a:t>
            </a:r>
            <a:r>
              <a:rPr lang="en-US" i="0" dirty="0" err="1">
                <a:effectLst/>
                <a:latin typeface="Times New Roman" panose="02020603050405020304" pitchFamily="18" charset="0"/>
                <a:cs typeface="Times New Roman" panose="02020603050405020304" pitchFamily="18" charset="0"/>
              </a:rPr>
              <a:t>injuries_reported_not_evident</a:t>
            </a:r>
            <a:r>
              <a:rPr lang="en-US" b="1" i="0" dirty="0">
                <a:effectLst/>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a:t>
            </a:r>
            <a:r>
              <a:rPr lang="en-US" b="0" i="0" dirty="0">
                <a:effectLst/>
                <a:latin typeface="Times New Roman" panose="02020603050405020304" pitchFamily="18" charset="0"/>
                <a:cs typeface="Times New Roman" panose="02020603050405020304" pitchFamily="18" charset="0"/>
              </a:rPr>
              <a:t> This indicates that while accidents are frequent, severe injuries are less common.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en-US" b="0" i="0" dirty="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0976FD8-D660-ABEF-F491-9CA1AADDC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431" y="2939845"/>
            <a:ext cx="6250291" cy="3475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862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ABC36A-8E3F-39F4-96B7-1755898C76F7}"/>
              </a:ext>
            </a:extLst>
          </p:cNvPr>
          <p:cNvSpPr txBox="1"/>
          <p:nvPr/>
        </p:nvSpPr>
        <p:spPr>
          <a:xfrm>
            <a:off x="98324" y="68826"/>
            <a:ext cx="10868534" cy="1631216"/>
          </a:xfrm>
          <a:prstGeom prst="rect">
            <a:avLst/>
          </a:prstGeom>
          <a:noFill/>
        </p:spPr>
        <p:txBody>
          <a:bodyPr wrap="square" rtlCol="0">
            <a:spAutoFit/>
          </a:bodyPr>
          <a:lstStyle/>
          <a:p>
            <a:r>
              <a:rPr lang="en-US" sz="2000" b="1" i="0" dirty="0">
                <a:effectLst/>
                <a:latin typeface="Roboto" panose="02000000000000000000" pitchFamily="2" charset="0"/>
              </a:rPr>
              <a:t>2. How many first crash types were recorded in this year?</a:t>
            </a:r>
          </a:p>
          <a:p>
            <a:endParaRPr lang="en-US" sz="2000" b="1" i="0" dirty="0">
              <a:effectLst/>
              <a:latin typeface="Roboto" panose="02000000000000000000" pitchFamily="2" charset="0"/>
            </a:endParaRPr>
          </a:p>
          <a:p>
            <a:pPr algn="just"/>
            <a:r>
              <a:rPr lang="en-US" sz="2000" b="0" i="0" dirty="0">
                <a:effectLst/>
                <a:latin typeface="Roboto" panose="02000000000000000000" pitchFamily="2" charset="0"/>
              </a:rPr>
              <a:t>The bar chart displays the distribution of different </a:t>
            </a:r>
            <a:r>
              <a:rPr lang="en-US" sz="2000" b="1" i="0" dirty="0">
                <a:effectLst/>
                <a:latin typeface="Roboto" panose="02000000000000000000" pitchFamily="2" charset="0"/>
              </a:rPr>
              <a:t>first crash types</a:t>
            </a:r>
            <a:r>
              <a:rPr lang="en-US" sz="2000" b="0" i="0" dirty="0">
                <a:effectLst/>
                <a:latin typeface="Roboto" panose="02000000000000000000" pitchFamily="2" charset="0"/>
              </a:rPr>
              <a:t> per year from </a:t>
            </a:r>
            <a:r>
              <a:rPr lang="en-US" sz="2000" b="1" i="0" dirty="0">
                <a:effectLst/>
                <a:latin typeface="Roboto" panose="02000000000000000000" pitchFamily="2" charset="0"/>
              </a:rPr>
              <a:t>2016 to 2023</a:t>
            </a:r>
            <a:r>
              <a:rPr lang="en-US" sz="2000" b="0" i="0" dirty="0">
                <a:effectLst/>
                <a:latin typeface="Roboto" panose="02000000000000000000" pitchFamily="2" charset="0"/>
              </a:rPr>
              <a:t>. The most common crash types appear to be </a:t>
            </a:r>
            <a:r>
              <a:rPr lang="en-US" sz="2000" b="1" i="0" dirty="0">
                <a:effectLst/>
                <a:latin typeface="Roboto" panose="02000000000000000000" pitchFamily="2" charset="0"/>
              </a:rPr>
              <a:t>"Angle" and "Rear End"</a:t>
            </a:r>
            <a:r>
              <a:rPr lang="en-US" sz="2000" b="0" i="0" dirty="0">
                <a:effectLst/>
                <a:latin typeface="Roboto" panose="02000000000000000000" pitchFamily="2" charset="0"/>
              </a:rPr>
              <a:t>, consistently having the highest counts each year. </a:t>
            </a:r>
            <a:endParaRPr lang="en-IN" dirty="0"/>
          </a:p>
        </p:txBody>
      </p:sp>
      <p:pic>
        <p:nvPicPr>
          <p:cNvPr id="5122" name="Picture 2">
            <a:extLst>
              <a:ext uri="{FF2B5EF4-FFF2-40B4-BE49-F238E27FC236}">
                <a16:creationId xmlns:a16="http://schemas.microsoft.com/office/drawing/2014/main" id="{8B8B7FCE-D920-2618-F43B-5CE2B91A0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078" y="2304480"/>
            <a:ext cx="8082470" cy="34629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389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C23EC7-463F-F298-5063-E5FFFB90CB1E}"/>
              </a:ext>
            </a:extLst>
          </p:cNvPr>
          <p:cNvSpPr txBox="1"/>
          <p:nvPr/>
        </p:nvSpPr>
        <p:spPr>
          <a:xfrm>
            <a:off x="0" y="98323"/>
            <a:ext cx="9232489" cy="400110"/>
          </a:xfrm>
          <a:prstGeom prst="rect">
            <a:avLst/>
          </a:prstGeom>
          <a:noFill/>
        </p:spPr>
        <p:txBody>
          <a:bodyPr wrap="square">
            <a:spAutoFit/>
          </a:bodyPr>
          <a:lstStyle/>
          <a:p>
            <a:pPr algn="l"/>
            <a:r>
              <a:rPr lang="en-US" sz="2000" b="1" i="0" dirty="0">
                <a:effectLst/>
                <a:latin typeface="Times New Roman" panose="02020603050405020304" pitchFamily="18" charset="0"/>
                <a:cs typeface="Times New Roman" panose="02020603050405020304" pitchFamily="18" charset="0"/>
              </a:rPr>
              <a:t>3. Which alignments are present during traffic accidents?</a:t>
            </a:r>
          </a:p>
        </p:txBody>
      </p:sp>
      <p:sp>
        <p:nvSpPr>
          <p:cNvPr id="7" name="TextBox 6">
            <a:extLst>
              <a:ext uri="{FF2B5EF4-FFF2-40B4-BE49-F238E27FC236}">
                <a16:creationId xmlns:a16="http://schemas.microsoft.com/office/drawing/2014/main" id="{CF5A41E6-CFD8-2012-8FE8-75D95C4811A8}"/>
              </a:ext>
            </a:extLst>
          </p:cNvPr>
          <p:cNvSpPr txBox="1"/>
          <p:nvPr/>
        </p:nvSpPr>
        <p:spPr>
          <a:xfrm>
            <a:off x="6096000" y="1336320"/>
            <a:ext cx="5515897" cy="1200329"/>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The bar chart shows the distribution of </a:t>
            </a:r>
            <a:r>
              <a:rPr lang="en-US" b="1" i="0" dirty="0">
                <a:effectLst/>
                <a:latin typeface="Times New Roman" panose="02020603050405020304" pitchFamily="18" charset="0"/>
                <a:cs typeface="Times New Roman" panose="02020603050405020304" pitchFamily="18" charset="0"/>
              </a:rPr>
              <a:t>road alignment types</a:t>
            </a:r>
            <a:r>
              <a:rPr lang="en-US" b="0" i="0" dirty="0">
                <a:effectLst/>
                <a:latin typeface="Times New Roman" panose="02020603050405020304" pitchFamily="18" charset="0"/>
                <a:cs typeface="Times New Roman" panose="02020603050405020304" pitchFamily="18" charset="0"/>
              </a:rPr>
              <a:t> during traffic accidents. The vast majority of accidents occurred on </a:t>
            </a:r>
            <a:r>
              <a:rPr lang="en-US" b="1" i="0" dirty="0">
                <a:effectLst/>
                <a:latin typeface="Times New Roman" panose="02020603050405020304" pitchFamily="18" charset="0"/>
                <a:cs typeface="Times New Roman" panose="02020603050405020304" pitchFamily="18" charset="0"/>
              </a:rPr>
              <a:t>"Straight and Level"</a:t>
            </a:r>
            <a:r>
              <a:rPr lang="en-US" b="0" i="0" dirty="0">
                <a:effectLst/>
                <a:latin typeface="Times New Roman" panose="02020603050405020304" pitchFamily="18" charset="0"/>
                <a:cs typeface="Times New Roman" panose="02020603050405020304" pitchFamily="18" charset="0"/>
              </a:rPr>
              <a:t> roads, significantly outnumbering other alignment types.</a:t>
            </a:r>
            <a:endParaRPr lang="en-IN" dirty="0">
              <a:latin typeface="Times New Roman" panose="02020603050405020304" pitchFamily="18" charset="0"/>
              <a:cs typeface="Times New Roman" panose="02020603050405020304" pitchFamily="18" charset="0"/>
            </a:endParaRPr>
          </a:p>
        </p:txBody>
      </p:sp>
      <p:pic>
        <p:nvPicPr>
          <p:cNvPr id="6147" name="Picture 3">
            <a:extLst>
              <a:ext uri="{FF2B5EF4-FFF2-40B4-BE49-F238E27FC236}">
                <a16:creationId xmlns:a16="http://schemas.microsoft.com/office/drawing/2014/main" id="{C8B4B1CA-7F60-06FF-C30D-FA9DE977E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99" y="1140543"/>
            <a:ext cx="5687153" cy="40972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566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B88152-28F8-BB81-83C4-6F8899511508}"/>
              </a:ext>
            </a:extLst>
          </p:cNvPr>
          <p:cNvSpPr txBox="1"/>
          <p:nvPr/>
        </p:nvSpPr>
        <p:spPr>
          <a:xfrm>
            <a:off x="78659" y="1"/>
            <a:ext cx="7460225" cy="369332"/>
          </a:xfrm>
          <a:prstGeom prst="rect">
            <a:avLst/>
          </a:prstGeom>
          <a:noFill/>
        </p:spPr>
        <p:txBody>
          <a:bodyPr wrap="square">
            <a:spAutoFit/>
          </a:bodyPr>
          <a:lstStyle/>
          <a:p>
            <a:pPr algn="l"/>
            <a:r>
              <a:rPr lang="en-US" b="1" i="0" dirty="0">
                <a:effectLst/>
                <a:latin typeface="Roboto" panose="02000000000000000000" pitchFamily="2" charset="0"/>
              </a:rPr>
              <a:t>4. What light conditions are present during traffic </a:t>
            </a:r>
            <a:r>
              <a:rPr lang="en-US" b="0" i="0" dirty="0">
                <a:effectLst/>
                <a:latin typeface="Roboto" panose="02000000000000000000" pitchFamily="2" charset="0"/>
              </a:rPr>
              <a:t>accidents?</a:t>
            </a:r>
          </a:p>
        </p:txBody>
      </p:sp>
      <p:sp>
        <p:nvSpPr>
          <p:cNvPr id="5" name="TextBox 4">
            <a:extLst>
              <a:ext uri="{FF2B5EF4-FFF2-40B4-BE49-F238E27FC236}">
                <a16:creationId xmlns:a16="http://schemas.microsoft.com/office/drawing/2014/main" id="{8CBDCCB5-C1DD-2A12-5115-AAC2286406E8}"/>
              </a:ext>
            </a:extLst>
          </p:cNvPr>
          <p:cNvSpPr txBox="1"/>
          <p:nvPr/>
        </p:nvSpPr>
        <p:spPr>
          <a:xfrm>
            <a:off x="491612" y="2094271"/>
            <a:ext cx="3696929" cy="1754326"/>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The bar chart illustrates the distribution of </a:t>
            </a:r>
            <a:r>
              <a:rPr lang="en-US" b="1" i="0" dirty="0">
                <a:effectLst/>
                <a:latin typeface="Times New Roman" panose="02020603050405020304" pitchFamily="18" charset="0"/>
                <a:cs typeface="Times New Roman" panose="02020603050405020304" pitchFamily="18" charset="0"/>
              </a:rPr>
              <a:t>light conditions</a:t>
            </a:r>
            <a:r>
              <a:rPr lang="en-US" b="0" i="0" dirty="0">
                <a:effectLst/>
                <a:latin typeface="Times New Roman" panose="02020603050405020304" pitchFamily="18" charset="0"/>
                <a:cs typeface="Times New Roman" panose="02020603050405020304" pitchFamily="18" charset="0"/>
              </a:rPr>
              <a:t> during traffic accidents. The majority of accidents occur in </a:t>
            </a:r>
            <a:r>
              <a:rPr lang="en-US" b="1" i="0" dirty="0">
                <a:effectLst/>
                <a:latin typeface="Times New Roman" panose="02020603050405020304" pitchFamily="18" charset="0"/>
                <a:cs typeface="Times New Roman" panose="02020603050405020304" pitchFamily="18" charset="0"/>
              </a:rPr>
              <a:t>daylight</a:t>
            </a:r>
            <a:r>
              <a:rPr lang="en-US" b="0" i="0" dirty="0">
                <a:effectLst/>
                <a:latin typeface="Times New Roman" panose="02020603050405020304" pitchFamily="18" charset="0"/>
                <a:cs typeface="Times New Roman" panose="02020603050405020304" pitchFamily="18" charset="0"/>
              </a:rPr>
              <a:t>, followed by </a:t>
            </a:r>
            <a:r>
              <a:rPr lang="en-US" b="1" i="0" dirty="0">
                <a:effectLst/>
                <a:latin typeface="Times New Roman" panose="02020603050405020304" pitchFamily="18" charset="0"/>
                <a:cs typeface="Times New Roman" panose="02020603050405020304" pitchFamily="18" charset="0"/>
              </a:rPr>
              <a:t>darkness on lighted roads</a:t>
            </a:r>
            <a:r>
              <a:rPr lang="en-US" b="1" i="0" dirty="0">
                <a:effectLst/>
                <a:latin typeface="Roboto" panose="02000000000000000000" pitchFamily="2" charset="0"/>
                <a:cs typeface="Times New Roman" panose="02020603050405020304" pitchFamily="18" charset="0"/>
              </a:rPr>
              <a:t>.</a:t>
            </a:r>
            <a:endParaRPr lang="en-IN" dirty="0"/>
          </a:p>
        </p:txBody>
      </p:sp>
      <p:pic>
        <p:nvPicPr>
          <p:cNvPr id="7170" name="Picture 2">
            <a:extLst>
              <a:ext uri="{FF2B5EF4-FFF2-40B4-BE49-F238E27FC236}">
                <a16:creationId xmlns:a16="http://schemas.microsoft.com/office/drawing/2014/main" id="{87CE7B7C-A3D3-132A-877E-B45E12FFC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412" y="1179475"/>
            <a:ext cx="6854620" cy="41145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98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F11D8C-4CB5-6F72-039E-100C1FB413E0}"/>
              </a:ext>
            </a:extLst>
          </p:cNvPr>
          <p:cNvSpPr txBox="1"/>
          <p:nvPr/>
        </p:nvSpPr>
        <p:spPr>
          <a:xfrm>
            <a:off x="179438" y="74996"/>
            <a:ext cx="8345129" cy="400110"/>
          </a:xfrm>
          <a:prstGeom prst="rect">
            <a:avLst/>
          </a:prstGeom>
          <a:noFill/>
        </p:spPr>
        <p:txBody>
          <a:bodyPr wrap="square">
            <a:spAutoFit/>
          </a:bodyPr>
          <a:lstStyle/>
          <a:p>
            <a:r>
              <a:rPr lang="en-US" sz="2000" b="1" dirty="0">
                <a:latin typeface="Times New Roman" panose="02020603050405020304" pitchFamily="18" charset="0"/>
                <a:cs typeface="Times New Roman" panose="02020603050405020304" pitchFamily="18" charset="0"/>
              </a:rPr>
              <a:t>5. In which year do the maximum and minimum traffic accidents occur</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2561B18-133C-13BE-785C-2693A33077E1}"/>
              </a:ext>
            </a:extLst>
          </p:cNvPr>
          <p:cNvSpPr txBox="1"/>
          <p:nvPr/>
        </p:nvSpPr>
        <p:spPr>
          <a:xfrm>
            <a:off x="562896" y="699354"/>
            <a:ext cx="6100916" cy="923330"/>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T</a:t>
            </a:r>
            <a:r>
              <a:rPr lang="en-US" b="0" i="0" dirty="0">
                <a:effectLst/>
                <a:latin typeface="Times New Roman" panose="02020603050405020304" pitchFamily="18" charset="0"/>
                <a:cs typeface="Times New Roman" panose="02020603050405020304" pitchFamily="18" charset="0"/>
              </a:rPr>
              <a:t>he data shows that </a:t>
            </a:r>
            <a:r>
              <a:rPr lang="en-US" b="1" i="0" dirty="0">
                <a:effectLst/>
                <a:latin typeface="Times New Roman" panose="02020603050405020304" pitchFamily="18" charset="0"/>
                <a:cs typeface="Times New Roman" panose="02020603050405020304" pitchFamily="18" charset="0"/>
              </a:rPr>
              <a:t>2019 had the highest number of accidents (27,959)</a:t>
            </a:r>
            <a:r>
              <a:rPr lang="en-US" b="0" i="0" dirty="0">
                <a:effectLst/>
                <a:latin typeface="Times New Roman" panose="02020603050405020304" pitchFamily="18" charset="0"/>
                <a:cs typeface="Times New Roman" panose="02020603050405020304" pitchFamily="18" charset="0"/>
              </a:rPr>
              <a:t>, indicating a peak in traffic incidents, possibly due to increased vehicle usage, or other external factors</a:t>
            </a:r>
            <a:r>
              <a:rPr lang="en-US" dirty="0">
                <a:latin typeface="Roboto" panose="02000000000000000000" pitchFamily="2" charset="0"/>
              </a:rPr>
              <a:t>.</a:t>
            </a:r>
            <a:endParaRPr lang="en-IN" dirty="0"/>
          </a:p>
        </p:txBody>
      </p:sp>
      <p:sp>
        <p:nvSpPr>
          <p:cNvPr id="7" name="TextBox 6">
            <a:extLst>
              <a:ext uri="{FF2B5EF4-FFF2-40B4-BE49-F238E27FC236}">
                <a16:creationId xmlns:a16="http://schemas.microsoft.com/office/drawing/2014/main" id="{45F8701F-9DB4-D44A-4D03-05C1421EBB53}"/>
              </a:ext>
            </a:extLst>
          </p:cNvPr>
          <p:cNvSpPr txBox="1"/>
          <p:nvPr/>
        </p:nvSpPr>
        <p:spPr>
          <a:xfrm>
            <a:off x="1988574" y="2576503"/>
            <a:ext cx="6100916"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i="0" dirty="0">
                <a:ln w="0"/>
                <a:effectLst>
                  <a:outerShdw blurRad="38100" dist="19050" dir="2700000" algn="tl" rotWithShape="0">
                    <a:schemeClr val="dk1">
                      <a:alpha val="40000"/>
                    </a:schemeClr>
                  </a:outerShdw>
                </a:effectLst>
                <a:latin typeface="Courier New" panose="02070309020205020404" pitchFamily="49" charset="0"/>
              </a:rPr>
              <a:t>Maximum accidents occurred in 2019 (27959 accidents) Minimum accidents occurred in 2013 (2 accidents)</a:t>
            </a:r>
            <a:endParaRPr lang="en-IN"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04158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1ED4DD-F753-10B2-6976-D33CB3004A73}"/>
              </a:ext>
            </a:extLst>
          </p:cNvPr>
          <p:cNvSpPr txBox="1"/>
          <p:nvPr/>
        </p:nvSpPr>
        <p:spPr>
          <a:xfrm>
            <a:off x="98323" y="98323"/>
            <a:ext cx="7470057" cy="369332"/>
          </a:xfrm>
          <a:prstGeom prst="rect">
            <a:avLst/>
          </a:prstGeom>
          <a:noFill/>
        </p:spPr>
        <p:txBody>
          <a:bodyPr wrap="square">
            <a:spAutoFit/>
          </a:bodyPr>
          <a:lstStyle/>
          <a:p>
            <a:pPr algn="l"/>
            <a:r>
              <a:rPr lang="en-US" b="1" i="0" dirty="0">
                <a:effectLst/>
                <a:latin typeface="Roboto" panose="02000000000000000000" pitchFamily="2" charset="0"/>
              </a:rPr>
              <a:t>6. What traffic control devices are present during traffic accidents?</a:t>
            </a:r>
          </a:p>
        </p:txBody>
      </p:sp>
      <p:sp>
        <p:nvSpPr>
          <p:cNvPr id="5" name="TextBox 4">
            <a:extLst>
              <a:ext uri="{FF2B5EF4-FFF2-40B4-BE49-F238E27FC236}">
                <a16:creationId xmlns:a16="http://schemas.microsoft.com/office/drawing/2014/main" id="{CBE8575D-E0EA-BD83-9F8E-5D84A9A38068}"/>
              </a:ext>
            </a:extLst>
          </p:cNvPr>
          <p:cNvSpPr txBox="1"/>
          <p:nvPr/>
        </p:nvSpPr>
        <p:spPr>
          <a:xfrm>
            <a:off x="238431" y="604683"/>
            <a:ext cx="7607710" cy="1200329"/>
          </a:xfrm>
          <a:prstGeom prst="rect">
            <a:avLst/>
          </a:prstGeom>
          <a:noFill/>
        </p:spPr>
        <p:txBody>
          <a:bodyPr wrap="square">
            <a:spAutoFit/>
          </a:bodyPr>
          <a:lstStyle/>
          <a:p>
            <a:pPr algn="just"/>
            <a:r>
              <a:rPr lang="en-US" b="0" i="0" dirty="0">
                <a:effectLst/>
                <a:latin typeface="Roboto" panose="02000000000000000000" pitchFamily="2" charset="0"/>
              </a:rPr>
              <a:t>The bar chart shows the distribution of accidents based on </a:t>
            </a:r>
            <a:r>
              <a:rPr lang="en-US" b="1" i="0" dirty="0">
                <a:effectLst/>
                <a:latin typeface="Roboto" panose="02000000000000000000" pitchFamily="2" charset="0"/>
              </a:rPr>
              <a:t>traffic control devices</a:t>
            </a:r>
            <a:r>
              <a:rPr lang="en-US" b="0" i="0" dirty="0">
                <a:effectLst/>
                <a:latin typeface="Roboto" panose="02000000000000000000" pitchFamily="2" charset="0"/>
              </a:rPr>
              <a:t> present at the crash location. The highest number of accidents occurred at </a:t>
            </a:r>
            <a:r>
              <a:rPr lang="en-US" b="1" i="0" dirty="0">
                <a:effectLst/>
                <a:latin typeface="Roboto" panose="02000000000000000000" pitchFamily="2" charset="0"/>
              </a:rPr>
              <a:t>traffic signals</a:t>
            </a:r>
            <a:r>
              <a:rPr lang="en-US" b="0" i="0" dirty="0">
                <a:effectLst/>
                <a:latin typeface="Roboto" panose="02000000000000000000" pitchFamily="2" charset="0"/>
              </a:rPr>
              <a:t>, followed by </a:t>
            </a:r>
            <a:r>
              <a:rPr lang="en-US" b="1" i="0" dirty="0">
                <a:effectLst/>
                <a:latin typeface="Roboto" panose="02000000000000000000" pitchFamily="2" charset="0"/>
              </a:rPr>
              <a:t>stop signs/flashers</a:t>
            </a:r>
            <a:r>
              <a:rPr lang="en-US" b="0" i="0" dirty="0">
                <a:effectLst/>
                <a:latin typeface="Roboto" panose="02000000000000000000" pitchFamily="2" charset="0"/>
              </a:rPr>
              <a:t> and areas with </a:t>
            </a:r>
            <a:r>
              <a:rPr lang="en-US" b="1" i="0" dirty="0">
                <a:effectLst/>
                <a:latin typeface="Roboto" panose="02000000000000000000" pitchFamily="2" charset="0"/>
              </a:rPr>
              <a:t>no controls</a:t>
            </a:r>
            <a:r>
              <a:rPr lang="en-US" b="0" i="0" dirty="0">
                <a:effectLst/>
                <a:latin typeface="Roboto" panose="02000000000000000000" pitchFamily="2" charset="0"/>
              </a:rPr>
              <a:t>. </a:t>
            </a:r>
            <a:endParaRPr lang="en-IN" dirty="0"/>
          </a:p>
        </p:txBody>
      </p:sp>
      <p:pic>
        <p:nvPicPr>
          <p:cNvPr id="13314" name="Picture 2">
            <a:extLst>
              <a:ext uri="{FF2B5EF4-FFF2-40B4-BE49-F238E27FC236}">
                <a16:creationId xmlns:a16="http://schemas.microsoft.com/office/drawing/2014/main" id="{AAA8FC4A-86F2-C0E3-9B9D-AA69DFEDB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140" y="2078141"/>
            <a:ext cx="7210118" cy="37130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518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32B533-8358-716E-D5A0-A8CBDD1F6721}"/>
              </a:ext>
            </a:extLst>
          </p:cNvPr>
          <p:cNvSpPr txBox="1"/>
          <p:nvPr/>
        </p:nvSpPr>
        <p:spPr>
          <a:xfrm>
            <a:off x="0" y="78659"/>
            <a:ext cx="7381568" cy="369332"/>
          </a:xfrm>
          <a:prstGeom prst="rect">
            <a:avLst/>
          </a:prstGeom>
          <a:noFill/>
        </p:spPr>
        <p:txBody>
          <a:bodyPr wrap="square">
            <a:spAutoFit/>
          </a:bodyPr>
          <a:lstStyle/>
          <a:p>
            <a:pPr algn="l"/>
            <a:r>
              <a:rPr lang="en-US" b="1" i="0" dirty="0">
                <a:effectLst/>
                <a:latin typeface="Roboto" panose="02000000000000000000" pitchFamily="2" charset="0"/>
              </a:rPr>
              <a:t>7. What are the primary contributory causes of traffic accidents?</a:t>
            </a:r>
            <a:endParaRPr lang="en-US" sz="2000" b="1" i="0" dirty="0">
              <a:effectLst/>
              <a:latin typeface="Roboto" panose="02000000000000000000" pitchFamily="2" charset="0"/>
            </a:endParaRPr>
          </a:p>
        </p:txBody>
      </p:sp>
      <p:sp>
        <p:nvSpPr>
          <p:cNvPr id="5" name="TextBox 4">
            <a:extLst>
              <a:ext uri="{FF2B5EF4-FFF2-40B4-BE49-F238E27FC236}">
                <a16:creationId xmlns:a16="http://schemas.microsoft.com/office/drawing/2014/main" id="{E0366AC2-C42E-6D42-DED0-F8535FBB53FB}"/>
              </a:ext>
            </a:extLst>
          </p:cNvPr>
          <p:cNvSpPr txBox="1"/>
          <p:nvPr/>
        </p:nvSpPr>
        <p:spPr>
          <a:xfrm>
            <a:off x="7010400" y="1635367"/>
            <a:ext cx="4699820" cy="2585323"/>
          </a:xfrm>
          <a:prstGeom prst="rect">
            <a:avLst/>
          </a:prstGeom>
          <a:noFill/>
        </p:spPr>
        <p:txBody>
          <a:bodyPr wrap="square">
            <a:spAutoFit/>
          </a:bodyPr>
          <a:lstStyle/>
          <a:p>
            <a:pPr algn="just"/>
            <a:r>
              <a:rPr lang="en-US" b="0" i="0" dirty="0">
                <a:effectLst/>
                <a:latin typeface="Roboto" panose="02000000000000000000" pitchFamily="2" charset="0"/>
              </a:rPr>
              <a:t>The bar chart displays the </a:t>
            </a:r>
            <a:r>
              <a:rPr lang="en-US" b="1" i="0" dirty="0">
                <a:effectLst/>
                <a:latin typeface="Roboto" panose="02000000000000000000" pitchFamily="2" charset="0"/>
              </a:rPr>
              <a:t>top 10 primary causes of traffic accidents</a:t>
            </a:r>
            <a:r>
              <a:rPr lang="en-US" b="0" i="0" dirty="0">
                <a:effectLst/>
                <a:latin typeface="Roboto" panose="02000000000000000000" pitchFamily="2" charset="0"/>
              </a:rPr>
              <a:t>. The most frequent cause is </a:t>
            </a:r>
            <a:r>
              <a:rPr lang="en-US" b="1" i="0" dirty="0">
                <a:effectLst/>
                <a:latin typeface="Roboto" panose="02000000000000000000" pitchFamily="2" charset="0"/>
              </a:rPr>
              <a:t>"Unable to Determine"</a:t>
            </a:r>
            <a:r>
              <a:rPr lang="en-US" b="0" i="0" dirty="0">
                <a:effectLst/>
                <a:latin typeface="Roboto" panose="02000000000000000000" pitchFamily="2" charset="0"/>
              </a:rPr>
              <a:t>, suggesting a large number of cases where the exact reason is unclear. Among known causes, </a:t>
            </a:r>
            <a:r>
              <a:rPr lang="en-US" b="1" i="0" dirty="0">
                <a:effectLst/>
                <a:latin typeface="Roboto" panose="02000000000000000000" pitchFamily="2" charset="0"/>
              </a:rPr>
              <a:t>"Failing to Yield Right-of-Way"</a:t>
            </a:r>
            <a:r>
              <a:rPr lang="en-US" b="0" i="0" dirty="0">
                <a:effectLst/>
                <a:latin typeface="Roboto" panose="02000000000000000000" pitchFamily="2" charset="0"/>
              </a:rPr>
              <a:t>, </a:t>
            </a:r>
            <a:r>
              <a:rPr lang="en-US" b="1" i="0" dirty="0">
                <a:effectLst/>
                <a:latin typeface="Roboto" panose="02000000000000000000" pitchFamily="2" charset="0"/>
              </a:rPr>
              <a:t>"Following Too Closely"</a:t>
            </a:r>
            <a:r>
              <a:rPr lang="en-US" b="0" i="0" dirty="0">
                <a:effectLst/>
                <a:latin typeface="Roboto" panose="02000000000000000000" pitchFamily="2" charset="0"/>
              </a:rPr>
              <a:t>, and </a:t>
            </a:r>
            <a:r>
              <a:rPr lang="en-US" b="1" i="0" dirty="0">
                <a:effectLst/>
                <a:latin typeface="Roboto" panose="02000000000000000000" pitchFamily="2" charset="0"/>
              </a:rPr>
              <a:t>"Disregarding Traffic Signals"</a:t>
            </a:r>
            <a:r>
              <a:rPr lang="en-US" b="0" i="0" dirty="0">
                <a:effectLst/>
                <a:latin typeface="Roboto" panose="02000000000000000000" pitchFamily="2" charset="0"/>
              </a:rPr>
              <a:t> are the leading contributors to accidents</a:t>
            </a:r>
            <a:endParaRPr lang="en-IN" dirty="0"/>
          </a:p>
        </p:txBody>
      </p:sp>
      <p:pic>
        <p:nvPicPr>
          <p:cNvPr id="14338" name="Picture 2">
            <a:extLst>
              <a:ext uri="{FF2B5EF4-FFF2-40B4-BE49-F238E27FC236}">
                <a16:creationId xmlns:a16="http://schemas.microsoft.com/office/drawing/2014/main" id="{F79D0C83-5C9C-5FA1-7697-2136749C2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88" y="1045611"/>
            <a:ext cx="6253315" cy="37648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986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93A08E-2BD2-2CAF-D972-08BD2FB72066}"/>
              </a:ext>
            </a:extLst>
          </p:cNvPr>
          <p:cNvSpPr txBox="1"/>
          <p:nvPr/>
        </p:nvSpPr>
        <p:spPr>
          <a:xfrm>
            <a:off x="22122" y="73941"/>
            <a:ext cx="8758084" cy="369332"/>
          </a:xfrm>
          <a:prstGeom prst="rect">
            <a:avLst/>
          </a:prstGeom>
          <a:noFill/>
        </p:spPr>
        <p:txBody>
          <a:bodyPr wrap="square">
            <a:spAutoFit/>
          </a:bodyPr>
          <a:lstStyle/>
          <a:p>
            <a:pPr algn="l"/>
            <a:r>
              <a:rPr lang="en-US" b="1" i="0" dirty="0">
                <a:effectLst/>
                <a:latin typeface="Roboto" panose="02000000000000000000" pitchFamily="2" charset="0"/>
              </a:rPr>
              <a:t>8. What is the most common roadway surface condition during traffic accidents?</a:t>
            </a:r>
          </a:p>
        </p:txBody>
      </p:sp>
      <p:sp>
        <p:nvSpPr>
          <p:cNvPr id="5" name="TextBox 4">
            <a:extLst>
              <a:ext uri="{FF2B5EF4-FFF2-40B4-BE49-F238E27FC236}">
                <a16:creationId xmlns:a16="http://schemas.microsoft.com/office/drawing/2014/main" id="{D7AC8842-3714-81D8-CDC4-573D795DC16D}"/>
              </a:ext>
            </a:extLst>
          </p:cNvPr>
          <p:cNvSpPr txBox="1"/>
          <p:nvPr/>
        </p:nvSpPr>
        <p:spPr>
          <a:xfrm>
            <a:off x="5840361" y="2435149"/>
            <a:ext cx="5565058" cy="1754326"/>
          </a:xfrm>
          <a:prstGeom prst="rect">
            <a:avLst/>
          </a:prstGeom>
          <a:noFill/>
        </p:spPr>
        <p:txBody>
          <a:bodyPr wrap="square">
            <a:spAutoFit/>
          </a:bodyPr>
          <a:lstStyle/>
          <a:p>
            <a:pPr algn="just"/>
            <a:r>
              <a:rPr lang="en-US" b="0" i="0" dirty="0">
                <a:effectLst/>
                <a:latin typeface="Roboto" panose="02000000000000000000" pitchFamily="2" charset="0"/>
              </a:rPr>
              <a:t>The bar chart shows the </a:t>
            </a:r>
            <a:r>
              <a:rPr lang="en-US" b="1" i="0" dirty="0">
                <a:effectLst/>
                <a:latin typeface="Roboto" panose="02000000000000000000" pitchFamily="2" charset="0"/>
              </a:rPr>
              <a:t>most common roadway surface conditions</a:t>
            </a:r>
            <a:r>
              <a:rPr lang="en-US" b="0" i="0" dirty="0">
                <a:effectLst/>
                <a:latin typeface="Roboto" panose="02000000000000000000" pitchFamily="2" charset="0"/>
              </a:rPr>
              <a:t> during traffic accidents. The majority of accidents occur on </a:t>
            </a:r>
            <a:r>
              <a:rPr lang="en-US" b="1" i="0" dirty="0">
                <a:effectLst/>
                <a:latin typeface="Roboto" panose="02000000000000000000" pitchFamily="2" charset="0"/>
              </a:rPr>
              <a:t>dry roads</a:t>
            </a:r>
            <a:r>
              <a:rPr lang="en-US" b="0" i="0" dirty="0">
                <a:effectLst/>
                <a:latin typeface="Roboto" panose="02000000000000000000" pitchFamily="2" charset="0"/>
              </a:rPr>
              <a:t>, followed by </a:t>
            </a:r>
            <a:r>
              <a:rPr lang="en-US" b="1" i="0" dirty="0">
                <a:effectLst/>
                <a:latin typeface="Roboto" panose="02000000000000000000" pitchFamily="2" charset="0"/>
              </a:rPr>
              <a:t>wet roads</a:t>
            </a:r>
            <a:r>
              <a:rPr lang="en-US" b="0" i="0" dirty="0">
                <a:effectLst/>
                <a:latin typeface="Roboto" panose="02000000000000000000" pitchFamily="2" charset="0"/>
              </a:rPr>
              <a:t>, indicating that most crashes happen under normal driving conditions rather than extreme weather.</a:t>
            </a:r>
            <a:endParaRPr lang="en-IN" dirty="0"/>
          </a:p>
        </p:txBody>
      </p:sp>
      <p:pic>
        <p:nvPicPr>
          <p:cNvPr id="15362" name="Picture 2">
            <a:extLst>
              <a:ext uri="{FF2B5EF4-FFF2-40B4-BE49-F238E27FC236}">
                <a16:creationId xmlns:a16="http://schemas.microsoft.com/office/drawing/2014/main" id="{648FD378-637F-4A97-001E-D903BE51F4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03" y="951980"/>
            <a:ext cx="4989103" cy="45101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435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D2B3C6-D7C6-50A6-414E-36C627E31CD3}"/>
              </a:ext>
            </a:extLst>
          </p:cNvPr>
          <p:cNvSpPr txBox="1"/>
          <p:nvPr/>
        </p:nvSpPr>
        <p:spPr>
          <a:xfrm>
            <a:off x="137652" y="78658"/>
            <a:ext cx="7302910" cy="369332"/>
          </a:xfrm>
          <a:prstGeom prst="rect">
            <a:avLst/>
          </a:prstGeom>
          <a:noFill/>
        </p:spPr>
        <p:txBody>
          <a:bodyPr wrap="square">
            <a:spAutoFit/>
          </a:bodyPr>
          <a:lstStyle/>
          <a:p>
            <a:pPr algn="l"/>
            <a:r>
              <a:rPr lang="en-US" b="1" i="0" dirty="0">
                <a:effectLst/>
                <a:latin typeface="Roboto" panose="02000000000000000000" pitchFamily="2" charset="0"/>
              </a:rPr>
              <a:t>9. What percentage of accidents resulted in no injuries?</a:t>
            </a:r>
          </a:p>
        </p:txBody>
      </p:sp>
      <p:sp>
        <p:nvSpPr>
          <p:cNvPr id="5" name="TextBox 4">
            <a:extLst>
              <a:ext uri="{FF2B5EF4-FFF2-40B4-BE49-F238E27FC236}">
                <a16:creationId xmlns:a16="http://schemas.microsoft.com/office/drawing/2014/main" id="{DFF46294-C37A-2AF6-BB71-577C869373A8}"/>
              </a:ext>
            </a:extLst>
          </p:cNvPr>
          <p:cNvSpPr txBox="1"/>
          <p:nvPr/>
        </p:nvSpPr>
        <p:spPr>
          <a:xfrm>
            <a:off x="1467464" y="607453"/>
            <a:ext cx="6100916" cy="646331"/>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The statistic shows that </a:t>
            </a:r>
            <a:r>
              <a:rPr lang="en-US" b="1" i="0" dirty="0">
                <a:effectLst/>
                <a:latin typeface="Times New Roman" panose="02020603050405020304" pitchFamily="18" charset="0"/>
                <a:cs typeface="Times New Roman" panose="02020603050405020304" pitchFamily="18" charset="0"/>
              </a:rPr>
              <a:t>73.95% of accidents result in no injuries</a:t>
            </a:r>
            <a:r>
              <a:rPr lang="en-US" b="0" i="0" dirty="0">
                <a:effectLst/>
                <a:latin typeface="Times New Roman" panose="02020603050405020304" pitchFamily="18" charset="0"/>
                <a:cs typeface="Times New Roman" panose="02020603050405020304" pitchFamily="18" charset="0"/>
              </a:rPr>
              <a:t>, meaning that the majority of crashes are minor</a:t>
            </a:r>
            <a:r>
              <a:rPr lang="en-US"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DA45BA5-1800-AF80-5B92-F742B0B08A5E}"/>
              </a:ext>
            </a:extLst>
          </p:cNvPr>
          <p:cNvSpPr txBox="1"/>
          <p:nvPr/>
        </p:nvSpPr>
        <p:spPr>
          <a:xfrm>
            <a:off x="1791928" y="2037768"/>
            <a:ext cx="610091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0" i="0" dirty="0">
                <a:solidFill>
                  <a:srgbClr val="1F1F1F"/>
                </a:solidFill>
                <a:effectLst/>
                <a:latin typeface="Courier New" panose="02070309020205020404" pitchFamily="49" charset="0"/>
              </a:rPr>
              <a:t>Percentage of accidents with no injuries: 73.95%</a:t>
            </a:r>
            <a:endParaRPr lang="en-IN" dirty="0"/>
          </a:p>
        </p:txBody>
      </p:sp>
    </p:spTree>
    <p:extLst>
      <p:ext uri="{BB962C8B-B14F-4D97-AF65-F5344CB8AC3E}">
        <p14:creationId xmlns:p14="http://schemas.microsoft.com/office/powerpoint/2010/main" val="4033949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0914A0-283E-CFB3-21FF-96454E2F6E21}"/>
              </a:ext>
            </a:extLst>
          </p:cNvPr>
          <p:cNvSpPr txBox="1"/>
          <p:nvPr/>
        </p:nvSpPr>
        <p:spPr>
          <a:xfrm>
            <a:off x="0" y="1"/>
            <a:ext cx="10412361" cy="369332"/>
          </a:xfrm>
          <a:prstGeom prst="rect">
            <a:avLst/>
          </a:prstGeom>
          <a:noFill/>
        </p:spPr>
        <p:txBody>
          <a:bodyPr wrap="square">
            <a:spAutoFit/>
          </a:bodyPr>
          <a:lstStyle/>
          <a:p>
            <a:pPr algn="l"/>
            <a:r>
              <a:rPr lang="en-US" b="1" i="0" dirty="0">
                <a:effectLst/>
                <a:latin typeface="Roboto" panose="02000000000000000000" pitchFamily="2" charset="0"/>
              </a:rPr>
              <a:t>10. How many accidents resulted in incapacitating injuries versus non-incapacitating injuries?</a:t>
            </a:r>
          </a:p>
        </p:txBody>
      </p:sp>
      <p:sp>
        <p:nvSpPr>
          <p:cNvPr id="8" name="TextBox 7">
            <a:extLst>
              <a:ext uri="{FF2B5EF4-FFF2-40B4-BE49-F238E27FC236}">
                <a16:creationId xmlns:a16="http://schemas.microsoft.com/office/drawing/2014/main" id="{BF036DB5-D3BF-64E3-82A1-7C320B7799C2}"/>
              </a:ext>
            </a:extLst>
          </p:cNvPr>
          <p:cNvSpPr txBox="1"/>
          <p:nvPr/>
        </p:nvSpPr>
        <p:spPr>
          <a:xfrm>
            <a:off x="6685935" y="1710812"/>
            <a:ext cx="4861251" cy="2031325"/>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The graph compares </a:t>
            </a:r>
            <a:r>
              <a:rPr lang="en-US" b="1" i="0" dirty="0">
                <a:effectLst/>
                <a:latin typeface="Times New Roman" panose="02020603050405020304" pitchFamily="18" charset="0"/>
                <a:cs typeface="Times New Roman" panose="02020603050405020304" pitchFamily="18" charset="0"/>
              </a:rPr>
              <a:t>incapacitating vs. non-incapacitating injuries</a:t>
            </a:r>
            <a:r>
              <a:rPr lang="en-US" b="0" i="0" dirty="0">
                <a:effectLst/>
                <a:latin typeface="Times New Roman" panose="02020603050405020304" pitchFamily="18" charset="0"/>
                <a:cs typeface="Times New Roman" panose="02020603050405020304" pitchFamily="18" charset="0"/>
              </a:rPr>
              <a:t> in traffic accidents, showing that both types occur at nearly equal rates. This indicates that severe injuries are almost as common as less serious ones, highlighting the significant impact of traffic accidents on public safety.</a:t>
            </a:r>
            <a:endParaRPr lang="en-IN" dirty="0">
              <a:latin typeface="Times New Roman" panose="02020603050405020304" pitchFamily="18" charset="0"/>
              <a:cs typeface="Times New Roman" panose="02020603050405020304" pitchFamily="18" charset="0"/>
            </a:endParaRPr>
          </a:p>
        </p:txBody>
      </p:sp>
      <p:pic>
        <p:nvPicPr>
          <p:cNvPr id="17413" name="Picture 5">
            <a:extLst>
              <a:ext uri="{FF2B5EF4-FFF2-40B4-BE49-F238E27FC236}">
                <a16:creationId xmlns:a16="http://schemas.microsoft.com/office/drawing/2014/main" id="{C38F2111-1899-F7D0-1B8F-49550156B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14" y="910587"/>
            <a:ext cx="5543550" cy="4333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578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0C468-C878-53CB-A878-290F69652BB2}"/>
              </a:ext>
            </a:extLst>
          </p:cNvPr>
          <p:cNvSpPr txBox="1"/>
          <p:nvPr/>
        </p:nvSpPr>
        <p:spPr>
          <a:xfrm>
            <a:off x="1995948" y="803140"/>
            <a:ext cx="3617495" cy="4093428"/>
          </a:xfrm>
          <a:prstGeom prst="rect">
            <a:avLst/>
          </a:prstGeom>
          <a:noFill/>
        </p:spPr>
        <p:txBody>
          <a:bodyPr wrap="square" rtlCol="0">
            <a:spAutoFit/>
          </a:bodyPr>
          <a:lstStyle/>
          <a:p>
            <a:r>
              <a:rPr lang="en-IN" sz="2400" b="1" u="sng" dirty="0">
                <a:latin typeface="Times New Roman" panose="02020603050405020304" pitchFamily="18" charset="0"/>
                <a:cs typeface="Times New Roman" panose="02020603050405020304" pitchFamily="18" charset="0"/>
              </a:rPr>
              <a:t>INDEX –</a:t>
            </a:r>
          </a:p>
          <a:p>
            <a:endParaRPr lang="en-IN" sz="2400" b="1" u="sng" dirty="0">
              <a:latin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1.Introduction</a:t>
            </a:r>
          </a:p>
          <a:p>
            <a:r>
              <a:rPr lang="en-US" sz="2000" dirty="0">
                <a:latin typeface="Times New Roman" panose="02020603050405020304" pitchFamily="18" charset="0"/>
                <a:ea typeface="Times New Roman" panose="02020603050405020304" pitchFamily="18" charset="0"/>
                <a:cs typeface="Times New Roman" panose="02020603050405020304" pitchFamily="18" charset="0"/>
              </a:rPr>
              <a:t>2.</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 Organization Profile</a:t>
            </a:r>
          </a:p>
          <a:p>
            <a:r>
              <a:rPr lang="en-US" sz="2000" dirty="0">
                <a:latin typeface="Times New Roman" panose="02020603050405020304" pitchFamily="18" charset="0"/>
                <a:ea typeface="Calibri" panose="020F0502020204030204" pitchFamily="34" charset="0"/>
                <a:cs typeface="Times New Roman" panose="02020603050405020304" pitchFamily="18" charset="0"/>
              </a:rPr>
              <a:t>3.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Tools and Technologies Used</a:t>
            </a: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4.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Project Description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5. Result and Findings  </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6.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Challenges and Limitations</a:t>
            </a:r>
          </a:p>
          <a:p>
            <a:r>
              <a:rPr lang="en-US" sz="2000" dirty="0">
                <a:latin typeface="Times New Roman" panose="02020603050405020304" pitchFamily="18" charset="0"/>
                <a:ea typeface="Calibri" panose="020F0502020204030204" pitchFamily="34" charset="0"/>
                <a:cs typeface="Times New Roman" panose="02020603050405020304" pitchFamily="18" charset="0"/>
              </a:rPr>
              <a:t>7. </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Conclusion and Future Scope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endParaRPr>
          </a:p>
          <a:p>
            <a:pPr marL="342900" indent="-342900">
              <a:buAutoNum type="arabicPeriod"/>
            </a:pPr>
            <a:endParaRPr lang="en-US" sz="1800" b="1" dirty="0">
              <a:effectLst/>
              <a:latin typeface="Times New Roman" panose="02020603050405020304" pitchFamily="18" charset="0"/>
              <a:ea typeface="Times New Roman" panose="02020603050405020304" pitchFamily="18" charset="0"/>
            </a:endParaRPr>
          </a:p>
          <a:p>
            <a:pPr marL="342900" indent="-342900">
              <a:buAutoNum type="arabicPeriod"/>
            </a:pPr>
            <a:endParaRPr lang="en-IN" sz="1800" dirty="0">
              <a:effectLst/>
              <a:latin typeface="Calibri" panose="020F0502020204030204" pitchFamily="34" charset="0"/>
              <a:ea typeface="Calibri" panose="020F0502020204030204" pitchFamily="34" charset="0"/>
            </a:endParaRPr>
          </a:p>
          <a:p>
            <a:endParaRPr lang="en-IN" dirty="0"/>
          </a:p>
        </p:txBody>
      </p:sp>
      <p:pic>
        <p:nvPicPr>
          <p:cNvPr id="3" name="Picture 2">
            <a:extLst>
              <a:ext uri="{FF2B5EF4-FFF2-40B4-BE49-F238E27FC236}">
                <a16:creationId xmlns:a16="http://schemas.microsoft.com/office/drawing/2014/main" id="{55718D78-3AE7-E36B-54DA-C605050DAA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907" y="1058778"/>
            <a:ext cx="5172662" cy="3896679"/>
          </a:xfrm>
          <a:prstGeom prst="rect">
            <a:avLst/>
          </a:prstGeom>
        </p:spPr>
      </p:pic>
    </p:spTree>
    <p:extLst>
      <p:ext uri="{BB962C8B-B14F-4D97-AF65-F5344CB8AC3E}">
        <p14:creationId xmlns:p14="http://schemas.microsoft.com/office/powerpoint/2010/main" val="313821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547485-DE4F-458D-FB3E-C58F3D492432}"/>
              </a:ext>
            </a:extLst>
          </p:cNvPr>
          <p:cNvSpPr txBox="1"/>
          <p:nvPr/>
        </p:nvSpPr>
        <p:spPr>
          <a:xfrm>
            <a:off x="81118" y="0"/>
            <a:ext cx="6100916" cy="461665"/>
          </a:xfrm>
          <a:prstGeom prst="rect">
            <a:avLst/>
          </a:prstGeom>
          <a:noFill/>
        </p:spPr>
        <p:txBody>
          <a:bodyPr wrap="square">
            <a:spAutoFit/>
          </a:bodyPr>
          <a:lstStyle/>
          <a:p>
            <a:pPr algn="l"/>
            <a:r>
              <a:rPr lang="en-IN" sz="2400" b="1" u="sng" dirty="0">
                <a:effectLst/>
                <a:latin typeface="Times New Roman" panose="02020603050405020304" pitchFamily="18" charset="0"/>
                <a:cs typeface="Times New Roman" panose="02020603050405020304" pitchFamily="18" charset="0"/>
              </a:rPr>
              <a:t>Bivariate Analysis Questions</a:t>
            </a:r>
          </a:p>
        </p:txBody>
      </p:sp>
      <p:sp>
        <p:nvSpPr>
          <p:cNvPr id="5" name="TextBox 4">
            <a:extLst>
              <a:ext uri="{FF2B5EF4-FFF2-40B4-BE49-F238E27FC236}">
                <a16:creationId xmlns:a16="http://schemas.microsoft.com/office/drawing/2014/main" id="{53D60953-54E1-52A2-7223-8138345D7312}"/>
              </a:ext>
            </a:extLst>
          </p:cNvPr>
          <p:cNvSpPr txBox="1"/>
          <p:nvPr/>
        </p:nvSpPr>
        <p:spPr>
          <a:xfrm>
            <a:off x="156609" y="650626"/>
            <a:ext cx="9036552" cy="369332"/>
          </a:xfrm>
          <a:prstGeom prst="rect">
            <a:avLst/>
          </a:prstGeom>
          <a:noFill/>
        </p:spPr>
        <p:txBody>
          <a:bodyPr wrap="square">
            <a:spAutoFit/>
          </a:bodyPr>
          <a:lstStyle/>
          <a:p>
            <a:pPr algn="just"/>
            <a:r>
              <a:rPr lang="en-US" b="0" i="0" dirty="0">
                <a:effectLst/>
                <a:latin typeface="Roboto" panose="02000000000000000000" pitchFamily="2" charset="0"/>
              </a:rPr>
              <a:t>1</a:t>
            </a:r>
            <a:r>
              <a:rPr lang="en-US" b="1" i="0" dirty="0">
                <a:effectLst/>
                <a:latin typeface="Roboto" panose="02000000000000000000" pitchFamily="2" charset="0"/>
              </a:rPr>
              <a:t>. Is there a relationship between weather conditions and the severity of injuries?</a:t>
            </a:r>
          </a:p>
        </p:txBody>
      </p:sp>
      <p:sp>
        <p:nvSpPr>
          <p:cNvPr id="7" name="TextBox 6">
            <a:extLst>
              <a:ext uri="{FF2B5EF4-FFF2-40B4-BE49-F238E27FC236}">
                <a16:creationId xmlns:a16="http://schemas.microsoft.com/office/drawing/2014/main" id="{2F51D1EE-0B01-F6CB-A1FA-D9150CE9ECEC}"/>
              </a:ext>
            </a:extLst>
          </p:cNvPr>
          <p:cNvSpPr txBox="1"/>
          <p:nvPr/>
        </p:nvSpPr>
        <p:spPr>
          <a:xfrm>
            <a:off x="6096000" y="2308177"/>
            <a:ext cx="5373330" cy="1477328"/>
          </a:xfrm>
          <a:prstGeom prst="rect">
            <a:avLst/>
          </a:prstGeom>
          <a:noFill/>
        </p:spPr>
        <p:txBody>
          <a:bodyPr wrap="square">
            <a:spAutoFit/>
          </a:bodyPr>
          <a:lstStyle/>
          <a:p>
            <a:pPr algn="just"/>
            <a:r>
              <a:rPr lang="en-US" b="0" i="0" dirty="0">
                <a:effectLst/>
                <a:latin typeface="Roboto" panose="02000000000000000000" pitchFamily="2" charset="0"/>
              </a:rPr>
              <a:t>The graph illustrates the relationship between </a:t>
            </a:r>
            <a:r>
              <a:rPr lang="en-US" b="1" i="0" dirty="0">
                <a:effectLst/>
                <a:latin typeface="Roboto" panose="02000000000000000000" pitchFamily="2" charset="0"/>
              </a:rPr>
              <a:t>weather conditions and injury severity in accidents</a:t>
            </a:r>
            <a:r>
              <a:rPr lang="en-US" b="0" i="0" dirty="0">
                <a:effectLst/>
                <a:latin typeface="Roboto" panose="02000000000000000000" pitchFamily="2" charset="0"/>
              </a:rPr>
              <a:t>. It shows that accidents occur across various weather conditions, with </a:t>
            </a:r>
            <a:r>
              <a:rPr lang="en-US" b="1" i="0" dirty="0">
                <a:effectLst/>
                <a:latin typeface="Roboto" panose="02000000000000000000" pitchFamily="2" charset="0"/>
              </a:rPr>
              <a:t>clear weather having the most variability in injury severity</a:t>
            </a:r>
            <a:r>
              <a:rPr lang="en-US" b="0" i="0" dirty="0">
                <a:effectLst/>
                <a:latin typeface="Roboto" panose="02000000000000000000" pitchFamily="2" charset="0"/>
              </a:rPr>
              <a:t>.</a:t>
            </a:r>
            <a:endParaRPr lang="en-IN" dirty="0"/>
          </a:p>
        </p:txBody>
      </p:sp>
      <p:pic>
        <p:nvPicPr>
          <p:cNvPr id="18434" name="Picture 2">
            <a:extLst>
              <a:ext uri="{FF2B5EF4-FFF2-40B4-BE49-F238E27FC236}">
                <a16:creationId xmlns:a16="http://schemas.microsoft.com/office/drawing/2014/main" id="{1DFFBDF4-06F6-7C59-C67D-60D642E0EE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758" y="1208919"/>
            <a:ext cx="5238135" cy="44897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170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DE4736-03DB-04D6-F282-06AAA257573D}"/>
              </a:ext>
            </a:extLst>
          </p:cNvPr>
          <p:cNvSpPr txBox="1"/>
          <p:nvPr/>
        </p:nvSpPr>
        <p:spPr>
          <a:xfrm>
            <a:off x="0" y="65307"/>
            <a:ext cx="7755193" cy="369332"/>
          </a:xfrm>
          <a:prstGeom prst="rect">
            <a:avLst/>
          </a:prstGeom>
          <a:noFill/>
        </p:spPr>
        <p:txBody>
          <a:bodyPr wrap="square">
            <a:spAutoFit/>
          </a:bodyPr>
          <a:lstStyle/>
          <a:p>
            <a:pPr algn="l"/>
            <a:r>
              <a:rPr lang="en-US" b="1" i="0" dirty="0">
                <a:effectLst/>
                <a:latin typeface="Roboto" panose="02000000000000000000" pitchFamily="2" charset="0"/>
              </a:rPr>
              <a:t>2. Do accidents occur more frequently during certain times of the day?</a:t>
            </a:r>
          </a:p>
        </p:txBody>
      </p:sp>
      <p:sp>
        <p:nvSpPr>
          <p:cNvPr id="5" name="TextBox 4">
            <a:extLst>
              <a:ext uri="{FF2B5EF4-FFF2-40B4-BE49-F238E27FC236}">
                <a16:creationId xmlns:a16="http://schemas.microsoft.com/office/drawing/2014/main" id="{5345B853-C1C9-4861-62E6-B06010E642ED}"/>
              </a:ext>
            </a:extLst>
          </p:cNvPr>
          <p:cNvSpPr txBox="1"/>
          <p:nvPr/>
        </p:nvSpPr>
        <p:spPr>
          <a:xfrm>
            <a:off x="6666271" y="1662573"/>
            <a:ext cx="5299587" cy="1477328"/>
          </a:xfrm>
          <a:prstGeom prst="rect">
            <a:avLst/>
          </a:prstGeom>
          <a:noFill/>
        </p:spPr>
        <p:txBody>
          <a:bodyPr wrap="square">
            <a:spAutoFit/>
          </a:bodyPr>
          <a:lstStyle/>
          <a:p>
            <a:pPr algn="just"/>
            <a:r>
              <a:rPr lang="en-US" b="0" i="0" dirty="0">
                <a:effectLst/>
                <a:latin typeface="Roboto" panose="02000000000000000000" pitchFamily="2" charset="0"/>
              </a:rPr>
              <a:t>The graph shows </a:t>
            </a:r>
            <a:r>
              <a:rPr lang="en-US" b="1" i="0" dirty="0">
                <a:effectLst/>
                <a:latin typeface="Roboto" panose="02000000000000000000" pitchFamily="2" charset="0"/>
              </a:rPr>
              <a:t>accident frequency by hour of the day</a:t>
            </a:r>
            <a:r>
              <a:rPr lang="en-US" b="0" i="0" dirty="0">
                <a:effectLst/>
                <a:latin typeface="Roboto" panose="02000000000000000000" pitchFamily="2" charset="0"/>
              </a:rPr>
              <a:t>. The number of accidents is </a:t>
            </a:r>
            <a:r>
              <a:rPr lang="en-US" b="1" i="0" dirty="0">
                <a:effectLst/>
                <a:latin typeface="Roboto" panose="02000000000000000000" pitchFamily="2" charset="0"/>
              </a:rPr>
              <a:t>lowest during early morning hours (midnight to 5 AM)</a:t>
            </a:r>
            <a:r>
              <a:rPr lang="en-US" b="0" i="0" dirty="0">
                <a:effectLst/>
                <a:latin typeface="Roboto" panose="02000000000000000000" pitchFamily="2" charset="0"/>
              </a:rPr>
              <a:t>, then gradually increases, peaking between </a:t>
            </a:r>
            <a:r>
              <a:rPr lang="en-US" b="1" i="0" dirty="0">
                <a:effectLst/>
                <a:latin typeface="Roboto" panose="02000000000000000000" pitchFamily="2" charset="0"/>
              </a:rPr>
              <a:t>3 PM and 6 PM</a:t>
            </a:r>
            <a:r>
              <a:rPr lang="en-US" b="0" i="0" dirty="0">
                <a:effectLst/>
                <a:latin typeface="Roboto" panose="02000000000000000000" pitchFamily="2" charset="0"/>
              </a:rPr>
              <a:t>, likely due to rush hour traffic. </a:t>
            </a:r>
            <a:endParaRPr lang="en-IN" dirty="0"/>
          </a:p>
        </p:txBody>
      </p:sp>
      <p:pic>
        <p:nvPicPr>
          <p:cNvPr id="19458" name="Picture 2">
            <a:extLst>
              <a:ext uri="{FF2B5EF4-FFF2-40B4-BE49-F238E27FC236}">
                <a16:creationId xmlns:a16="http://schemas.microsoft.com/office/drawing/2014/main" id="{10F2FB6B-3BB0-1FB5-AA26-188338A9B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42" y="1233948"/>
            <a:ext cx="6138709" cy="37058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906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CB8E43-DD82-264B-34B3-0AE621619692}"/>
              </a:ext>
            </a:extLst>
          </p:cNvPr>
          <p:cNvSpPr txBox="1"/>
          <p:nvPr/>
        </p:nvSpPr>
        <p:spPr>
          <a:xfrm>
            <a:off x="0" y="51483"/>
            <a:ext cx="7361903" cy="369332"/>
          </a:xfrm>
          <a:prstGeom prst="rect">
            <a:avLst/>
          </a:prstGeom>
          <a:noFill/>
        </p:spPr>
        <p:txBody>
          <a:bodyPr wrap="square">
            <a:spAutoFit/>
          </a:bodyPr>
          <a:lstStyle/>
          <a:p>
            <a:pPr algn="l"/>
            <a:r>
              <a:rPr lang="en-US" b="1" i="0" dirty="0">
                <a:effectLst/>
                <a:latin typeface="Roboto" panose="02000000000000000000" pitchFamily="2" charset="0"/>
              </a:rPr>
              <a:t>3. </a:t>
            </a:r>
            <a:r>
              <a:rPr lang="en-US" b="1" i="0" dirty="0">
                <a:effectLst/>
                <a:latin typeface="Times New Roman" panose="02020603050405020304" pitchFamily="18" charset="0"/>
                <a:cs typeface="Times New Roman" panose="02020603050405020304" pitchFamily="18" charset="0"/>
              </a:rPr>
              <a:t>How does the type of traffic control device affect crash severity?</a:t>
            </a:r>
          </a:p>
        </p:txBody>
      </p:sp>
      <p:sp>
        <p:nvSpPr>
          <p:cNvPr id="5" name="TextBox 4">
            <a:extLst>
              <a:ext uri="{FF2B5EF4-FFF2-40B4-BE49-F238E27FC236}">
                <a16:creationId xmlns:a16="http://schemas.microsoft.com/office/drawing/2014/main" id="{7BE914E5-D655-2151-A90B-88D6C1722871}"/>
              </a:ext>
            </a:extLst>
          </p:cNvPr>
          <p:cNvSpPr txBox="1"/>
          <p:nvPr/>
        </p:nvSpPr>
        <p:spPr>
          <a:xfrm>
            <a:off x="6263149" y="2100228"/>
            <a:ext cx="5476566" cy="1477328"/>
          </a:xfrm>
          <a:prstGeom prst="rect">
            <a:avLst/>
          </a:prstGeom>
          <a:noFill/>
        </p:spPr>
        <p:txBody>
          <a:bodyPr wrap="square">
            <a:spAutoFit/>
          </a:bodyPr>
          <a:lstStyle/>
          <a:p>
            <a:pPr algn="just"/>
            <a:r>
              <a:rPr lang="en-US" b="0" i="0" dirty="0">
                <a:effectLst/>
                <a:latin typeface="Roboto" panose="02000000000000000000" pitchFamily="2" charset="0"/>
              </a:rPr>
              <a:t>The graph illustrates the relationship between </a:t>
            </a:r>
            <a:r>
              <a:rPr lang="en-US" b="1" i="0" dirty="0">
                <a:effectLst/>
                <a:latin typeface="Roboto" panose="02000000000000000000" pitchFamily="2" charset="0"/>
              </a:rPr>
              <a:t>traffic control devices and injury severity</a:t>
            </a:r>
            <a:r>
              <a:rPr lang="en-US" b="0" i="0" dirty="0">
                <a:effectLst/>
                <a:latin typeface="Roboto" panose="02000000000000000000" pitchFamily="2" charset="0"/>
              </a:rPr>
              <a:t>. It shows that accidents at locations with </a:t>
            </a:r>
            <a:r>
              <a:rPr lang="en-US" b="1" i="0" dirty="0">
                <a:effectLst/>
                <a:latin typeface="Roboto" panose="02000000000000000000" pitchFamily="2" charset="0"/>
              </a:rPr>
              <a:t>no controls</a:t>
            </a:r>
            <a:r>
              <a:rPr lang="en-US" b="0" i="0" dirty="0">
                <a:effectLst/>
                <a:latin typeface="Roboto" panose="02000000000000000000" pitchFamily="2" charset="0"/>
              </a:rPr>
              <a:t> or </a:t>
            </a:r>
            <a:r>
              <a:rPr lang="en-US" b="1" i="0" dirty="0">
                <a:effectLst/>
                <a:latin typeface="Roboto" panose="02000000000000000000" pitchFamily="2" charset="0"/>
              </a:rPr>
              <a:t>traffic signals</a:t>
            </a:r>
            <a:r>
              <a:rPr lang="en-US" b="0" i="0" dirty="0">
                <a:effectLst/>
                <a:latin typeface="Roboto" panose="02000000000000000000" pitchFamily="2" charset="0"/>
              </a:rPr>
              <a:t> tend to have a wider range of injuries, including more severe cases. </a:t>
            </a:r>
            <a:endParaRPr lang="en-IN" dirty="0"/>
          </a:p>
        </p:txBody>
      </p:sp>
      <p:pic>
        <p:nvPicPr>
          <p:cNvPr id="20482" name="Picture 2">
            <a:extLst>
              <a:ext uri="{FF2B5EF4-FFF2-40B4-BE49-F238E27FC236}">
                <a16:creationId xmlns:a16="http://schemas.microsoft.com/office/drawing/2014/main" id="{58C7C8E4-8942-3798-F9DE-0A68A99A5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285" y="993110"/>
            <a:ext cx="5476568" cy="46148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831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E268A6-C1E9-A383-7C88-E4D7F1406DC9}"/>
              </a:ext>
            </a:extLst>
          </p:cNvPr>
          <p:cNvSpPr txBox="1"/>
          <p:nvPr/>
        </p:nvSpPr>
        <p:spPr>
          <a:xfrm>
            <a:off x="0" y="133219"/>
            <a:ext cx="8905567" cy="369332"/>
          </a:xfrm>
          <a:prstGeom prst="rect">
            <a:avLst/>
          </a:prstGeom>
          <a:noFill/>
        </p:spPr>
        <p:txBody>
          <a:bodyPr wrap="square">
            <a:spAutoFit/>
          </a:bodyPr>
          <a:lstStyle/>
          <a:p>
            <a:pPr algn="l"/>
            <a:r>
              <a:rPr lang="en-US" b="0" i="0" dirty="0">
                <a:effectLst/>
                <a:latin typeface="Roboto" panose="02000000000000000000" pitchFamily="2" charset="0"/>
              </a:rPr>
              <a:t>4</a:t>
            </a:r>
            <a:r>
              <a:rPr lang="en-US" b="1" i="0" dirty="0">
                <a:effectLst/>
                <a:latin typeface="Roboto" panose="02000000000000000000" pitchFamily="2" charset="0"/>
              </a:rPr>
              <a:t>. </a:t>
            </a:r>
            <a:r>
              <a:rPr lang="en-US" b="1" i="0" dirty="0">
                <a:effectLst/>
                <a:latin typeface="Times New Roman" panose="02020603050405020304" pitchFamily="18" charset="0"/>
                <a:cs typeface="Times New Roman" panose="02020603050405020304" pitchFamily="18" charset="0"/>
              </a:rPr>
              <a:t>Are there more accidents at intersections compared to non-intersection locations?</a:t>
            </a:r>
          </a:p>
        </p:txBody>
      </p:sp>
      <p:sp>
        <p:nvSpPr>
          <p:cNvPr id="5" name="TextBox 4">
            <a:extLst>
              <a:ext uri="{FF2B5EF4-FFF2-40B4-BE49-F238E27FC236}">
                <a16:creationId xmlns:a16="http://schemas.microsoft.com/office/drawing/2014/main" id="{03291EBB-FFAE-7E38-4B32-B01BEAF92E06}"/>
              </a:ext>
            </a:extLst>
          </p:cNvPr>
          <p:cNvSpPr txBox="1"/>
          <p:nvPr/>
        </p:nvSpPr>
        <p:spPr>
          <a:xfrm>
            <a:off x="1546123" y="636104"/>
            <a:ext cx="8994058" cy="1200329"/>
          </a:xfrm>
          <a:prstGeom prst="rect">
            <a:avLst/>
          </a:prstGeom>
          <a:noFill/>
        </p:spPr>
        <p:txBody>
          <a:bodyPr wrap="square">
            <a:spAutoFit/>
          </a:bodyPr>
          <a:lstStyle/>
          <a:p>
            <a:pPr algn="just"/>
            <a:r>
              <a:rPr lang="en-US" b="0" i="0" dirty="0">
                <a:effectLst/>
                <a:latin typeface="Roboto" panose="02000000000000000000" pitchFamily="2" charset="0"/>
              </a:rPr>
              <a:t>The graph indicates that the majority of accidents occur </a:t>
            </a:r>
            <a:r>
              <a:rPr lang="en-US" b="1" i="0" dirty="0">
                <a:effectLst/>
                <a:latin typeface="Roboto" panose="02000000000000000000" pitchFamily="2" charset="0"/>
              </a:rPr>
              <a:t>at intersections (Y)</a:t>
            </a:r>
            <a:r>
              <a:rPr lang="en-US" b="0" i="0" dirty="0">
                <a:effectLst/>
                <a:latin typeface="Roboto" panose="02000000000000000000" pitchFamily="2" charset="0"/>
              </a:rPr>
              <a:t>, with a significantly higher count compared to </a:t>
            </a:r>
            <a:r>
              <a:rPr lang="en-US" b="1" i="0" dirty="0">
                <a:effectLst/>
                <a:latin typeface="Roboto" panose="02000000000000000000" pitchFamily="2" charset="0"/>
              </a:rPr>
              <a:t>non-intersection areas (N)</a:t>
            </a:r>
            <a:r>
              <a:rPr lang="en-US" b="0" i="0" dirty="0">
                <a:effectLst/>
                <a:latin typeface="Roboto" panose="02000000000000000000" pitchFamily="2" charset="0"/>
              </a:rPr>
              <a:t>. This suggests that intersections are high-risk zones for accidents, possibly due to factors like traffic congestion, turning movements, and signal compliance issues.</a:t>
            </a:r>
            <a:endParaRPr lang="en-IN" dirty="0"/>
          </a:p>
        </p:txBody>
      </p:sp>
      <p:pic>
        <p:nvPicPr>
          <p:cNvPr id="21506" name="Picture 2">
            <a:extLst>
              <a:ext uri="{FF2B5EF4-FFF2-40B4-BE49-F238E27FC236}">
                <a16:creationId xmlns:a16="http://schemas.microsoft.com/office/drawing/2014/main" id="{C7B39405-52C2-1842-9B24-39B6B0B28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774" y="2202426"/>
            <a:ext cx="6756452" cy="3967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575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9BAEC2-4CE9-70EC-F42F-D4B9F365CC1F}"/>
              </a:ext>
            </a:extLst>
          </p:cNvPr>
          <p:cNvSpPr txBox="1"/>
          <p:nvPr/>
        </p:nvSpPr>
        <p:spPr>
          <a:xfrm>
            <a:off x="1418303" y="217609"/>
            <a:ext cx="8158316" cy="369332"/>
          </a:xfrm>
          <a:prstGeom prst="rect">
            <a:avLst/>
          </a:prstGeom>
          <a:noFill/>
        </p:spPr>
        <p:txBody>
          <a:bodyPr wrap="square">
            <a:spAutoFit/>
          </a:bodyPr>
          <a:lstStyle/>
          <a:p>
            <a:pPr algn="l"/>
            <a:r>
              <a:rPr lang="en-US" b="0" i="0" dirty="0">
                <a:effectLst/>
                <a:latin typeface="Times New Roman" panose="02020603050405020304" pitchFamily="18" charset="0"/>
                <a:cs typeface="Times New Roman" panose="02020603050405020304" pitchFamily="18" charset="0"/>
              </a:rPr>
              <a:t>5. Does road surface condition influence the number of injuries in accidents?</a:t>
            </a:r>
          </a:p>
        </p:txBody>
      </p:sp>
      <p:sp>
        <p:nvSpPr>
          <p:cNvPr id="5" name="TextBox 4">
            <a:extLst>
              <a:ext uri="{FF2B5EF4-FFF2-40B4-BE49-F238E27FC236}">
                <a16:creationId xmlns:a16="http://schemas.microsoft.com/office/drawing/2014/main" id="{1AFCBBB2-736C-5340-1126-0D12F4A44D8E}"/>
              </a:ext>
            </a:extLst>
          </p:cNvPr>
          <p:cNvSpPr txBox="1"/>
          <p:nvPr/>
        </p:nvSpPr>
        <p:spPr>
          <a:xfrm>
            <a:off x="1560871" y="586941"/>
            <a:ext cx="8625348" cy="1200329"/>
          </a:xfrm>
          <a:prstGeom prst="rect">
            <a:avLst/>
          </a:prstGeom>
          <a:noFill/>
        </p:spPr>
        <p:txBody>
          <a:bodyPr wrap="square">
            <a:spAutoFit/>
          </a:bodyPr>
          <a:lstStyle/>
          <a:p>
            <a:pPr algn="just"/>
            <a:r>
              <a:rPr lang="en-US" b="0" i="0" dirty="0">
                <a:effectLst/>
                <a:latin typeface="Roboto" panose="02000000000000000000" pitchFamily="2" charset="0"/>
              </a:rPr>
              <a:t>The graph shows the distribution of </a:t>
            </a:r>
            <a:r>
              <a:rPr lang="en-US" b="1" i="0" dirty="0">
                <a:effectLst/>
                <a:latin typeface="Roboto" panose="02000000000000000000" pitchFamily="2" charset="0"/>
              </a:rPr>
              <a:t>injury severity across different road surface conditions</a:t>
            </a:r>
            <a:r>
              <a:rPr lang="en-US" b="0" i="0" dirty="0">
                <a:effectLst/>
                <a:latin typeface="Roboto" panose="02000000000000000000" pitchFamily="2" charset="0"/>
              </a:rPr>
              <a:t>. </a:t>
            </a:r>
            <a:r>
              <a:rPr lang="en-US" b="1" i="0" dirty="0">
                <a:effectLst/>
                <a:latin typeface="Roboto" panose="02000000000000000000" pitchFamily="2" charset="0"/>
              </a:rPr>
              <a:t>Dry and wet roads</a:t>
            </a:r>
            <a:r>
              <a:rPr lang="en-US" b="0" i="0" dirty="0">
                <a:effectLst/>
                <a:latin typeface="Roboto" panose="02000000000000000000" pitchFamily="2" charset="0"/>
              </a:rPr>
              <a:t> have the highest injury variability, with several outliers indicating severe injuries. Other conditions like </a:t>
            </a:r>
            <a:r>
              <a:rPr lang="en-US" b="1" i="0" dirty="0">
                <a:effectLst/>
                <a:latin typeface="Roboto" panose="02000000000000000000" pitchFamily="2" charset="0"/>
              </a:rPr>
              <a:t>ice, snow/slush, and sand/mud/dirt</a:t>
            </a:r>
            <a:r>
              <a:rPr lang="en-US" b="0" i="0" dirty="0">
                <a:effectLst/>
                <a:latin typeface="Roboto" panose="02000000000000000000" pitchFamily="2" charset="0"/>
              </a:rPr>
              <a:t> show lower median injuries but still have some extreme cases. </a:t>
            </a:r>
            <a:endParaRPr lang="en-IN" dirty="0"/>
          </a:p>
        </p:txBody>
      </p:sp>
      <p:pic>
        <p:nvPicPr>
          <p:cNvPr id="22530" name="Picture 2">
            <a:extLst>
              <a:ext uri="{FF2B5EF4-FFF2-40B4-BE49-F238E27FC236}">
                <a16:creationId xmlns:a16="http://schemas.microsoft.com/office/drawing/2014/main" id="{E0920FBC-CCCD-C32D-DAD0-D20E49FC6D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67" y="2042298"/>
            <a:ext cx="8062452" cy="44476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194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10FEEA-54A7-4391-FCDD-50658C9C1C60}"/>
              </a:ext>
            </a:extLst>
          </p:cNvPr>
          <p:cNvSpPr txBox="1"/>
          <p:nvPr/>
        </p:nvSpPr>
        <p:spPr>
          <a:xfrm>
            <a:off x="1" y="0"/>
            <a:ext cx="11090786" cy="369332"/>
          </a:xfrm>
          <a:prstGeom prst="rect">
            <a:avLst/>
          </a:prstGeom>
          <a:noFill/>
        </p:spPr>
        <p:txBody>
          <a:bodyPr wrap="square">
            <a:spAutoFit/>
          </a:bodyPr>
          <a:lstStyle/>
          <a:p>
            <a:pPr algn="l"/>
            <a:r>
              <a:rPr lang="en-US" b="1" i="0" dirty="0">
                <a:effectLst/>
                <a:latin typeface="Roboto" panose="02000000000000000000" pitchFamily="2" charset="0"/>
              </a:rPr>
              <a:t>6. Is there a correlation between the number of vehicles involved and the severity of the crash?</a:t>
            </a:r>
          </a:p>
        </p:txBody>
      </p:sp>
      <p:sp>
        <p:nvSpPr>
          <p:cNvPr id="5" name="TextBox 4">
            <a:extLst>
              <a:ext uri="{FF2B5EF4-FFF2-40B4-BE49-F238E27FC236}">
                <a16:creationId xmlns:a16="http://schemas.microsoft.com/office/drawing/2014/main" id="{5087014E-4557-8EE6-6F80-9825D439879C}"/>
              </a:ext>
            </a:extLst>
          </p:cNvPr>
          <p:cNvSpPr txBox="1"/>
          <p:nvPr/>
        </p:nvSpPr>
        <p:spPr>
          <a:xfrm>
            <a:off x="707923" y="521111"/>
            <a:ext cx="10048567" cy="1200329"/>
          </a:xfrm>
          <a:prstGeom prst="rect">
            <a:avLst/>
          </a:prstGeom>
          <a:noFill/>
        </p:spPr>
        <p:txBody>
          <a:bodyPr wrap="square">
            <a:spAutoFit/>
          </a:bodyPr>
          <a:lstStyle/>
          <a:p>
            <a:pPr algn="just"/>
            <a:r>
              <a:rPr lang="en-US" b="0" i="0" dirty="0">
                <a:effectLst/>
                <a:latin typeface="Roboto" panose="02000000000000000000" pitchFamily="2" charset="0"/>
              </a:rPr>
              <a:t>The graph illustrates the relationship between </a:t>
            </a:r>
            <a:r>
              <a:rPr lang="en-US" b="1" i="0" dirty="0">
                <a:effectLst/>
                <a:latin typeface="Roboto" panose="02000000000000000000" pitchFamily="2" charset="0"/>
              </a:rPr>
              <a:t>the number of vehicles involved in an accident and the severity of injuries</a:t>
            </a:r>
            <a:r>
              <a:rPr lang="en-US" b="0" i="0" dirty="0">
                <a:effectLst/>
                <a:latin typeface="Roboto" panose="02000000000000000000" pitchFamily="2" charset="0"/>
              </a:rPr>
              <a:t>. Most accidents involve </a:t>
            </a:r>
            <a:r>
              <a:rPr lang="en-US" b="1" i="0" dirty="0">
                <a:effectLst/>
                <a:latin typeface="Roboto" panose="02000000000000000000" pitchFamily="2" charset="0"/>
              </a:rPr>
              <a:t>fewer vehicles (1-4), with a wider spread of injury severity</a:t>
            </a:r>
            <a:r>
              <a:rPr lang="en-US" b="0" i="0" dirty="0">
                <a:effectLst/>
                <a:latin typeface="Roboto" panose="02000000000000000000" pitchFamily="2" charset="0"/>
              </a:rPr>
              <a:t>. Severe injuries (higher values) are more frequent in </a:t>
            </a:r>
            <a:r>
              <a:rPr lang="en-US" b="1" i="0" dirty="0">
                <a:effectLst/>
                <a:latin typeface="Roboto" panose="02000000000000000000" pitchFamily="2" charset="0"/>
              </a:rPr>
              <a:t>accidents with 1-4 vehicles</a:t>
            </a:r>
            <a:r>
              <a:rPr lang="en-US" b="0" i="0" dirty="0">
                <a:effectLst/>
                <a:latin typeface="Roboto" panose="02000000000000000000" pitchFamily="2" charset="0"/>
              </a:rPr>
              <a:t>, while accidents involving more vehicles (6 or more) tend to have lower injury severity.</a:t>
            </a:r>
            <a:endParaRPr lang="en-IN" dirty="0"/>
          </a:p>
        </p:txBody>
      </p:sp>
      <p:pic>
        <p:nvPicPr>
          <p:cNvPr id="23554" name="Picture 2">
            <a:extLst>
              <a:ext uri="{FF2B5EF4-FFF2-40B4-BE49-F238E27FC236}">
                <a16:creationId xmlns:a16="http://schemas.microsoft.com/office/drawing/2014/main" id="{0BCB8DAF-9A30-F35A-517D-8F0F77F46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052" y="2024384"/>
            <a:ext cx="5872623" cy="40235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428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EDACE7-3F9E-2F12-8531-AF6AED1869D1}"/>
              </a:ext>
            </a:extLst>
          </p:cNvPr>
          <p:cNvSpPr txBox="1"/>
          <p:nvPr/>
        </p:nvSpPr>
        <p:spPr>
          <a:xfrm>
            <a:off x="-82345" y="32100"/>
            <a:ext cx="6100916" cy="369332"/>
          </a:xfrm>
          <a:prstGeom prst="rect">
            <a:avLst/>
          </a:prstGeom>
          <a:noFill/>
        </p:spPr>
        <p:txBody>
          <a:bodyPr wrap="square">
            <a:spAutoFit/>
          </a:bodyPr>
          <a:lstStyle/>
          <a:p>
            <a:pPr algn="l"/>
            <a:r>
              <a:rPr lang="en-US" b="1" i="0" dirty="0">
                <a:effectLst/>
                <a:latin typeface="Roboto" panose="02000000000000000000" pitchFamily="2" charset="0"/>
              </a:rPr>
              <a:t>7. How does lighting condition impact accident severity?</a:t>
            </a:r>
          </a:p>
        </p:txBody>
      </p:sp>
      <p:sp>
        <p:nvSpPr>
          <p:cNvPr id="5" name="TextBox 4">
            <a:extLst>
              <a:ext uri="{FF2B5EF4-FFF2-40B4-BE49-F238E27FC236}">
                <a16:creationId xmlns:a16="http://schemas.microsoft.com/office/drawing/2014/main" id="{FCA36545-3A61-9BCC-6154-BC2FC485B79B}"/>
              </a:ext>
            </a:extLst>
          </p:cNvPr>
          <p:cNvSpPr txBox="1"/>
          <p:nvPr/>
        </p:nvSpPr>
        <p:spPr>
          <a:xfrm>
            <a:off x="1555955" y="607453"/>
            <a:ext cx="8925232" cy="923330"/>
          </a:xfrm>
          <a:prstGeom prst="rect">
            <a:avLst/>
          </a:prstGeom>
          <a:noFill/>
        </p:spPr>
        <p:txBody>
          <a:bodyPr wrap="square">
            <a:spAutoFit/>
          </a:bodyPr>
          <a:lstStyle/>
          <a:p>
            <a:pPr algn="just"/>
            <a:r>
              <a:rPr lang="en-US" b="0" i="0" dirty="0">
                <a:effectLst/>
                <a:latin typeface="Roboto" panose="02000000000000000000" pitchFamily="2" charset="0"/>
              </a:rPr>
              <a:t>The graph shows the relationship between </a:t>
            </a:r>
            <a:r>
              <a:rPr lang="en-US" b="1" i="0" dirty="0">
                <a:effectLst/>
                <a:latin typeface="Roboto" panose="02000000000000000000" pitchFamily="2" charset="0"/>
              </a:rPr>
              <a:t>lighting conditions and injury severity</a:t>
            </a:r>
            <a:r>
              <a:rPr lang="en-US" b="0" i="0" dirty="0">
                <a:effectLst/>
                <a:latin typeface="Roboto" panose="02000000000000000000" pitchFamily="2" charset="0"/>
              </a:rPr>
              <a:t> in accidents. The injury severity appears </a:t>
            </a:r>
            <a:r>
              <a:rPr lang="en-US" b="1" i="0" dirty="0">
                <a:effectLst/>
                <a:latin typeface="Roboto" panose="02000000000000000000" pitchFamily="2" charset="0"/>
              </a:rPr>
              <a:t>fairly consistent across different lighting conditions</a:t>
            </a:r>
            <a:r>
              <a:rPr lang="en-US" b="0" i="0" dirty="0">
                <a:effectLst/>
                <a:latin typeface="Roboto" panose="02000000000000000000" pitchFamily="2" charset="0"/>
              </a:rPr>
              <a:t>, with most injuries being low but some outliers reaching high severity.</a:t>
            </a:r>
            <a:endParaRPr lang="en-IN" dirty="0"/>
          </a:p>
        </p:txBody>
      </p:sp>
      <p:pic>
        <p:nvPicPr>
          <p:cNvPr id="24578" name="Picture 2">
            <a:extLst>
              <a:ext uri="{FF2B5EF4-FFF2-40B4-BE49-F238E27FC236}">
                <a16:creationId xmlns:a16="http://schemas.microsoft.com/office/drawing/2014/main" id="{31A750B6-5955-11AE-0EB7-013FF7610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593" y="1936955"/>
            <a:ext cx="6911310" cy="4079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191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852206-E0A1-C676-9B08-200FF9F33EF5}"/>
              </a:ext>
            </a:extLst>
          </p:cNvPr>
          <p:cNvSpPr txBox="1"/>
          <p:nvPr/>
        </p:nvSpPr>
        <p:spPr>
          <a:xfrm>
            <a:off x="1" y="0"/>
            <a:ext cx="10412360" cy="369332"/>
          </a:xfrm>
          <a:prstGeom prst="rect">
            <a:avLst/>
          </a:prstGeom>
          <a:noFill/>
        </p:spPr>
        <p:txBody>
          <a:bodyPr wrap="square">
            <a:spAutoFit/>
          </a:bodyPr>
          <a:lstStyle/>
          <a:p>
            <a:pPr algn="l"/>
            <a:r>
              <a:rPr lang="en-US" dirty="0">
                <a:latin typeface="Roboto" panose="02000000000000000000" pitchFamily="2" charset="0"/>
              </a:rPr>
              <a:t>8</a:t>
            </a:r>
            <a:r>
              <a:rPr lang="en-US" b="1" i="0" dirty="0">
                <a:effectLst/>
                <a:latin typeface="Roboto" panose="02000000000000000000" pitchFamily="2" charset="0"/>
              </a:rPr>
              <a:t>. Do crashes at four-way intersections differ in severity compared to T-intersections?</a:t>
            </a:r>
          </a:p>
        </p:txBody>
      </p:sp>
      <p:sp>
        <p:nvSpPr>
          <p:cNvPr id="5" name="TextBox 4">
            <a:extLst>
              <a:ext uri="{FF2B5EF4-FFF2-40B4-BE49-F238E27FC236}">
                <a16:creationId xmlns:a16="http://schemas.microsoft.com/office/drawing/2014/main" id="{49A6C59E-7503-47E5-82E6-040096CD0E4D}"/>
              </a:ext>
            </a:extLst>
          </p:cNvPr>
          <p:cNvSpPr txBox="1"/>
          <p:nvPr/>
        </p:nvSpPr>
        <p:spPr>
          <a:xfrm>
            <a:off x="648929" y="560440"/>
            <a:ext cx="10196052" cy="1200329"/>
          </a:xfrm>
          <a:prstGeom prst="rect">
            <a:avLst/>
          </a:prstGeom>
          <a:noFill/>
        </p:spPr>
        <p:txBody>
          <a:bodyPr wrap="square">
            <a:spAutoFit/>
          </a:bodyPr>
          <a:lstStyle/>
          <a:p>
            <a:pPr algn="just"/>
            <a:r>
              <a:rPr lang="en-US" b="0" i="0" dirty="0">
                <a:effectLst/>
                <a:latin typeface="Roboto" panose="02000000000000000000" pitchFamily="2" charset="0"/>
              </a:rPr>
              <a:t>The box plot compares injury severity between crashes at four-way intersections (Y) and T-intersections (N). Crashes at four-way intersections tend to have a wider range of injury severity, with more outliers reaching high severity levels. In contrast, T-intersections show lower injury severity overall, with fewer extreme cases. </a:t>
            </a:r>
            <a:endParaRPr lang="en-IN" dirty="0"/>
          </a:p>
        </p:txBody>
      </p:sp>
      <p:pic>
        <p:nvPicPr>
          <p:cNvPr id="26626" name="Picture 2">
            <a:extLst>
              <a:ext uri="{FF2B5EF4-FFF2-40B4-BE49-F238E27FC236}">
                <a16:creationId xmlns:a16="http://schemas.microsoft.com/office/drawing/2014/main" id="{7DF4047A-3782-C332-5667-1A0A52B178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941" y="2172929"/>
            <a:ext cx="6010275" cy="3889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9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14CA5C-6368-D53A-C67E-54CCC47D3369}"/>
              </a:ext>
            </a:extLst>
          </p:cNvPr>
          <p:cNvSpPr txBox="1"/>
          <p:nvPr/>
        </p:nvSpPr>
        <p:spPr>
          <a:xfrm>
            <a:off x="1290482" y="197945"/>
            <a:ext cx="9711815" cy="369332"/>
          </a:xfrm>
          <a:prstGeom prst="rect">
            <a:avLst/>
          </a:prstGeom>
          <a:noFill/>
        </p:spPr>
        <p:txBody>
          <a:bodyPr wrap="square">
            <a:spAutoFit/>
          </a:bodyPr>
          <a:lstStyle/>
          <a:p>
            <a:pPr algn="l"/>
            <a:r>
              <a:rPr lang="en-US" dirty="0">
                <a:latin typeface="Roboto" panose="02000000000000000000" pitchFamily="2" charset="0"/>
              </a:rPr>
              <a:t>9</a:t>
            </a:r>
            <a:r>
              <a:rPr lang="en-US" b="0" i="0" dirty="0">
                <a:effectLst/>
                <a:latin typeface="Roboto" panose="02000000000000000000" pitchFamily="2" charset="0"/>
              </a:rPr>
              <a:t>. Is there a difference in accident frequency between divided and non-divided trafficways?</a:t>
            </a:r>
          </a:p>
        </p:txBody>
      </p:sp>
      <p:sp>
        <p:nvSpPr>
          <p:cNvPr id="5" name="TextBox 4">
            <a:extLst>
              <a:ext uri="{FF2B5EF4-FFF2-40B4-BE49-F238E27FC236}">
                <a16:creationId xmlns:a16="http://schemas.microsoft.com/office/drawing/2014/main" id="{448F147D-6806-1D24-4FCD-D18BEFEF92AC}"/>
              </a:ext>
            </a:extLst>
          </p:cNvPr>
          <p:cNvSpPr txBox="1"/>
          <p:nvPr/>
        </p:nvSpPr>
        <p:spPr>
          <a:xfrm>
            <a:off x="1634613" y="567277"/>
            <a:ext cx="9436510" cy="1200329"/>
          </a:xfrm>
          <a:prstGeom prst="rect">
            <a:avLst/>
          </a:prstGeom>
          <a:noFill/>
        </p:spPr>
        <p:txBody>
          <a:bodyPr wrap="square">
            <a:spAutoFit/>
          </a:bodyPr>
          <a:lstStyle/>
          <a:p>
            <a:pPr algn="just"/>
            <a:r>
              <a:rPr lang="en-US" b="0" i="0" dirty="0">
                <a:effectLst/>
                <a:latin typeface="Roboto" panose="02000000000000000000" pitchFamily="2" charset="0"/>
              </a:rPr>
              <a:t>The bar chart shows accident frequency across different trafficway types. Non-divided roads have the highest number of accidents, followed by four-way intersections and divided roads with medians. This suggests that non-divided roads may pose higher risks for accidents compared to divided roads or controlled intersections. </a:t>
            </a:r>
            <a:endParaRPr lang="en-IN" dirty="0"/>
          </a:p>
        </p:txBody>
      </p:sp>
      <p:pic>
        <p:nvPicPr>
          <p:cNvPr id="27650" name="Picture 2">
            <a:extLst>
              <a:ext uri="{FF2B5EF4-FFF2-40B4-BE49-F238E27FC236}">
                <a16:creationId xmlns:a16="http://schemas.microsoft.com/office/drawing/2014/main" id="{9D4EF1D1-BB19-18A0-1F62-94ACCECEE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2282" y="1839554"/>
            <a:ext cx="7881172" cy="4121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62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5F96C1-6A91-E504-3889-66B3FE086F86}"/>
              </a:ext>
            </a:extLst>
          </p:cNvPr>
          <p:cNvSpPr txBox="1"/>
          <p:nvPr/>
        </p:nvSpPr>
        <p:spPr>
          <a:xfrm>
            <a:off x="1221658" y="159463"/>
            <a:ext cx="6100916" cy="461665"/>
          </a:xfrm>
          <a:prstGeom prst="rect">
            <a:avLst/>
          </a:prstGeom>
          <a:noFill/>
        </p:spPr>
        <p:txBody>
          <a:bodyPr wrap="square">
            <a:spAutoFit/>
          </a:bodyPr>
          <a:lstStyle/>
          <a:p>
            <a:pPr algn="l"/>
            <a:r>
              <a:rPr lang="en-IN" sz="2400" b="0" i="0" u="sng" dirty="0">
                <a:effectLst/>
                <a:latin typeface="Roboto" panose="02000000000000000000" pitchFamily="2" charset="0"/>
              </a:rPr>
              <a:t>Multivariate Analysis Questions</a:t>
            </a:r>
          </a:p>
        </p:txBody>
      </p:sp>
      <p:sp>
        <p:nvSpPr>
          <p:cNvPr id="5" name="TextBox 4">
            <a:extLst>
              <a:ext uri="{FF2B5EF4-FFF2-40B4-BE49-F238E27FC236}">
                <a16:creationId xmlns:a16="http://schemas.microsoft.com/office/drawing/2014/main" id="{DB4A3EDB-79DD-2EB1-A27A-7FC8D96FED25}"/>
              </a:ext>
            </a:extLst>
          </p:cNvPr>
          <p:cNvSpPr txBox="1"/>
          <p:nvPr/>
        </p:nvSpPr>
        <p:spPr>
          <a:xfrm>
            <a:off x="1221657" y="621129"/>
            <a:ext cx="10036277" cy="646331"/>
          </a:xfrm>
          <a:prstGeom prst="rect">
            <a:avLst/>
          </a:prstGeom>
          <a:noFill/>
        </p:spPr>
        <p:txBody>
          <a:bodyPr wrap="square">
            <a:spAutoFit/>
          </a:bodyPr>
          <a:lstStyle/>
          <a:p>
            <a:pPr algn="l"/>
            <a:r>
              <a:rPr lang="en-US" b="0" i="0" dirty="0">
                <a:effectLst/>
                <a:latin typeface="Roboto" panose="02000000000000000000" pitchFamily="2" charset="0"/>
              </a:rPr>
              <a:t>1. How do weather conditions, lighting, and roadway surface conditions together impact accident severity?</a:t>
            </a:r>
          </a:p>
        </p:txBody>
      </p:sp>
      <p:sp>
        <p:nvSpPr>
          <p:cNvPr id="7" name="TextBox 6">
            <a:extLst>
              <a:ext uri="{FF2B5EF4-FFF2-40B4-BE49-F238E27FC236}">
                <a16:creationId xmlns:a16="http://schemas.microsoft.com/office/drawing/2014/main" id="{DBD659F4-975B-0639-AD99-DE43E666429C}"/>
              </a:ext>
            </a:extLst>
          </p:cNvPr>
          <p:cNvSpPr txBox="1"/>
          <p:nvPr/>
        </p:nvSpPr>
        <p:spPr>
          <a:xfrm>
            <a:off x="1221656" y="1137656"/>
            <a:ext cx="10675375" cy="1477328"/>
          </a:xfrm>
          <a:prstGeom prst="rect">
            <a:avLst/>
          </a:prstGeom>
          <a:noFill/>
        </p:spPr>
        <p:txBody>
          <a:bodyPr wrap="square">
            <a:spAutoFit/>
          </a:bodyPr>
          <a:lstStyle/>
          <a:p>
            <a:pPr algn="just"/>
            <a:r>
              <a:rPr lang="en-US" b="0" i="0" dirty="0">
                <a:effectLst/>
                <a:latin typeface="Roboto" panose="02000000000000000000" pitchFamily="2" charset="0"/>
              </a:rPr>
              <a:t>The heatmap shows the correlation between weather, lighting, roadway surface conditions, and accident severity (injuries total).</a:t>
            </a:r>
          </a:p>
          <a:p>
            <a:pPr algn="just">
              <a:buFont typeface="Arial" panose="020B0604020202020204" pitchFamily="34" charset="0"/>
              <a:buChar char="•"/>
            </a:pPr>
            <a:r>
              <a:rPr lang="en-US" b="1" i="0" dirty="0">
                <a:effectLst/>
                <a:latin typeface="Roboto" panose="02000000000000000000" pitchFamily="2" charset="0"/>
              </a:rPr>
              <a:t>Weather condition and roadway surface condition</a:t>
            </a:r>
            <a:r>
              <a:rPr lang="en-US" b="0" i="0" dirty="0">
                <a:effectLst/>
                <a:latin typeface="Roboto" panose="02000000000000000000" pitchFamily="2" charset="0"/>
              </a:rPr>
              <a:t> have a strong positive correlation (0.7). </a:t>
            </a:r>
          </a:p>
          <a:p>
            <a:pPr algn="just">
              <a:buFont typeface="Arial" panose="020B0604020202020204" pitchFamily="34" charset="0"/>
              <a:buChar char="•"/>
            </a:pPr>
            <a:r>
              <a:rPr lang="en-US" b="1" i="0" dirty="0">
                <a:effectLst/>
                <a:latin typeface="Roboto" panose="02000000000000000000" pitchFamily="2" charset="0"/>
              </a:rPr>
              <a:t>Weather, lighting, and roadway conditions</a:t>
            </a:r>
            <a:r>
              <a:rPr lang="en-US" b="0" i="0" dirty="0">
                <a:effectLst/>
                <a:latin typeface="Roboto" panose="02000000000000000000" pitchFamily="2" charset="0"/>
              </a:rPr>
              <a:t> have little to no correlation with </a:t>
            </a:r>
            <a:r>
              <a:rPr lang="en-US" b="1" i="0" dirty="0">
                <a:effectLst/>
                <a:latin typeface="Roboto" panose="02000000000000000000" pitchFamily="2" charset="0"/>
              </a:rPr>
              <a:t>injury severity</a:t>
            </a:r>
            <a:r>
              <a:rPr lang="en-US" b="0" i="0" dirty="0">
                <a:effectLst/>
                <a:latin typeface="Roboto" panose="02000000000000000000" pitchFamily="2" charset="0"/>
              </a:rPr>
              <a:t> suggesting that these factors may not directly impact injury severity in accidents.</a:t>
            </a:r>
          </a:p>
        </p:txBody>
      </p:sp>
      <p:pic>
        <p:nvPicPr>
          <p:cNvPr id="28674" name="Picture 2">
            <a:extLst>
              <a:ext uri="{FF2B5EF4-FFF2-40B4-BE49-F238E27FC236}">
                <a16:creationId xmlns:a16="http://schemas.microsoft.com/office/drawing/2014/main" id="{B546B1D3-CF5C-00BE-2F4E-B477A9A77D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412" y="2736852"/>
            <a:ext cx="7295536" cy="37289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904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7F73-31C0-8781-9ABC-E9E2DB7C0A2E}"/>
              </a:ext>
            </a:extLst>
          </p:cNvPr>
          <p:cNvSpPr>
            <a:spLocks noGrp="1"/>
          </p:cNvSpPr>
          <p:nvPr>
            <p:ph type="title"/>
          </p:nvPr>
        </p:nvSpPr>
        <p:spPr/>
        <p:txBody>
          <a:bodyPr/>
          <a:lstStyle/>
          <a:p>
            <a:r>
              <a:rPr lang="en-IN" dirty="0"/>
              <a:t>Acknowledgement </a:t>
            </a:r>
          </a:p>
        </p:txBody>
      </p:sp>
      <p:sp>
        <p:nvSpPr>
          <p:cNvPr id="3" name="TextBox 2">
            <a:extLst>
              <a:ext uri="{FF2B5EF4-FFF2-40B4-BE49-F238E27FC236}">
                <a16:creationId xmlns:a16="http://schemas.microsoft.com/office/drawing/2014/main" id="{B06E47C4-76FE-DD21-AB3F-795CC457AC8F}"/>
              </a:ext>
            </a:extLst>
          </p:cNvPr>
          <p:cNvSpPr txBox="1"/>
          <p:nvPr/>
        </p:nvSpPr>
        <p:spPr>
          <a:xfrm>
            <a:off x="820029" y="1859340"/>
            <a:ext cx="10487623" cy="1569660"/>
          </a:xfrm>
          <a:prstGeom prst="rect">
            <a:avLst/>
          </a:prstGeom>
          <a:noFill/>
        </p:spPr>
        <p:txBody>
          <a:bodyPr wrap="square" rtlCol="0">
            <a:spAutoFit/>
          </a:bodyPr>
          <a:lstStyle/>
          <a:p>
            <a:r>
              <a:rPr lang="en-IN" sz="2400" dirty="0"/>
              <a:t>I would like to express my sincere gratitude for this opportunity. This experience has been invaluable in enhancing my skills and providing practical knowledge. I am grateful for the support and guidance</a:t>
            </a:r>
          </a:p>
          <a:p>
            <a:r>
              <a:rPr lang="en-IN" sz="2400" dirty="0"/>
              <a:t>                                                                                    Thank you mam.</a:t>
            </a:r>
          </a:p>
        </p:txBody>
      </p:sp>
    </p:spTree>
    <p:extLst>
      <p:ext uri="{BB962C8B-B14F-4D97-AF65-F5344CB8AC3E}">
        <p14:creationId xmlns:p14="http://schemas.microsoft.com/office/powerpoint/2010/main" val="25720996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A00C6D-D7A6-BD9E-88CD-29CB3FEF2C57}"/>
              </a:ext>
            </a:extLst>
          </p:cNvPr>
          <p:cNvSpPr txBox="1"/>
          <p:nvPr/>
        </p:nvSpPr>
        <p:spPr>
          <a:xfrm>
            <a:off x="0" y="0"/>
            <a:ext cx="10510684" cy="369332"/>
          </a:xfrm>
          <a:prstGeom prst="rect">
            <a:avLst/>
          </a:prstGeom>
          <a:noFill/>
        </p:spPr>
        <p:txBody>
          <a:bodyPr wrap="square">
            <a:spAutoFit/>
          </a:bodyPr>
          <a:lstStyle/>
          <a:p>
            <a:pPr algn="l"/>
            <a:r>
              <a:rPr lang="en-US" b="1" i="0" dirty="0">
                <a:effectLst/>
                <a:latin typeface="Roboto" panose="02000000000000000000" pitchFamily="2" charset="0"/>
              </a:rPr>
              <a:t>2. What factors (weather, road conditions, time of day) contribute most to fatal crashes?</a:t>
            </a:r>
          </a:p>
        </p:txBody>
      </p:sp>
      <p:sp>
        <p:nvSpPr>
          <p:cNvPr id="5" name="TextBox 4">
            <a:extLst>
              <a:ext uri="{FF2B5EF4-FFF2-40B4-BE49-F238E27FC236}">
                <a16:creationId xmlns:a16="http://schemas.microsoft.com/office/drawing/2014/main" id="{F7B34329-D608-DE92-EAAB-2F316FBA256C}"/>
              </a:ext>
            </a:extLst>
          </p:cNvPr>
          <p:cNvSpPr txBox="1"/>
          <p:nvPr/>
        </p:nvSpPr>
        <p:spPr>
          <a:xfrm>
            <a:off x="1575620" y="527949"/>
            <a:ext cx="10006780" cy="646331"/>
          </a:xfrm>
          <a:prstGeom prst="rect">
            <a:avLst/>
          </a:prstGeom>
          <a:noFill/>
        </p:spPr>
        <p:txBody>
          <a:bodyPr wrap="square">
            <a:spAutoFit/>
          </a:bodyPr>
          <a:lstStyle/>
          <a:p>
            <a:pPr algn="just"/>
            <a:r>
              <a:rPr lang="en-US" sz="1800" dirty="0">
                <a:effectLst/>
                <a:latin typeface="Calibri" panose="020F0502020204030204" pitchFamily="34" charset="0"/>
                <a:ea typeface="Calibri" panose="020F0502020204030204" pitchFamily="34" charset="0"/>
              </a:rPr>
              <a:t>The scatter plot illustrates the relationship between weather conditions and fatal injuries in crashes. Fatal injuries occur across various weather types, with notable cases under clear, rainy, and snowy conditions. </a:t>
            </a:r>
            <a:endParaRPr lang="en-US" b="0" i="0" dirty="0">
              <a:effectLst/>
              <a:latin typeface="Roboto" panose="02000000000000000000" pitchFamily="2" charset="0"/>
            </a:endParaRPr>
          </a:p>
        </p:txBody>
      </p:sp>
      <p:pic>
        <p:nvPicPr>
          <p:cNvPr id="2" name="Picture 1">
            <a:extLst>
              <a:ext uri="{FF2B5EF4-FFF2-40B4-BE49-F238E27FC236}">
                <a16:creationId xmlns:a16="http://schemas.microsoft.com/office/drawing/2014/main" id="{8D58D0A9-160F-B45F-7FE5-4705A84C094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38010" y="1425625"/>
            <a:ext cx="6115316" cy="51547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91477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DC29BC-A427-582B-3FC1-00D3179774E9}"/>
              </a:ext>
            </a:extLst>
          </p:cNvPr>
          <p:cNvSpPr txBox="1"/>
          <p:nvPr/>
        </p:nvSpPr>
        <p:spPr>
          <a:xfrm>
            <a:off x="0" y="68826"/>
            <a:ext cx="11248103" cy="646331"/>
          </a:xfrm>
          <a:prstGeom prst="rect">
            <a:avLst/>
          </a:prstGeom>
          <a:noFill/>
        </p:spPr>
        <p:txBody>
          <a:bodyPr wrap="square">
            <a:spAutoFit/>
          </a:bodyPr>
          <a:lstStyle/>
          <a:p>
            <a:pPr algn="l"/>
            <a:r>
              <a:rPr lang="en-US" b="0" i="0" dirty="0">
                <a:effectLst/>
                <a:latin typeface="Roboto" panose="02000000000000000000" pitchFamily="2" charset="0"/>
              </a:rPr>
              <a:t>3</a:t>
            </a:r>
            <a:r>
              <a:rPr lang="en-US" b="1" i="0" dirty="0">
                <a:effectLst/>
                <a:latin typeface="Roboto" panose="02000000000000000000" pitchFamily="2" charset="0"/>
              </a:rPr>
              <a:t>. </a:t>
            </a:r>
            <a:r>
              <a:rPr lang="en-US" b="1" i="0" dirty="0">
                <a:effectLst/>
                <a:latin typeface="Times New Roman" panose="02020603050405020304" pitchFamily="18" charset="0"/>
                <a:cs typeface="Times New Roman" panose="02020603050405020304" pitchFamily="18" charset="0"/>
              </a:rPr>
              <a:t>How does the combination of crash type, traffic control device, and contributory cause affect the number of injuries?</a:t>
            </a:r>
          </a:p>
        </p:txBody>
      </p:sp>
      <p:sp>
        <p:nvSpPr>
          <p:cNvPr id="5" name="TextBox 4">
            <a:extLst>
              <a:ext uri="{FF2B5EF4-FFF2-40B4-BE49-F238E27FC236}">
                <a16:creationId xmlns:a16="http://schemas.microsoft.com/office/drawing/2014/main" id="{DF0CA9E8-6AD8-4AD5-3672-6CADCC01250A}"/>
              </a:ext>
            </a:extLst>
          </p:cNvPr>
          <p:cNvSpPr txBox="1"/>
          <p:nvPr/>
        </p:nvSpPr>
        <p:spPr>
          <a:xfrm>
            <a:off x="1270820" y="843677"/>
            <a:ext cx="10065774" cy="1341649"/>
          </a:xfrm>
          <a:prstGeom prst="rect">
            <a:avLst/>
          </a:prstGeom>
          <a:noFill/>
        </p:spPr>
        <p:txBody>
          <a:bodyPr wrap="square">
            <a:spAutoFit/>
          </a:bodyPr>
          <a:lstStyle/>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rPr>
              <a:t>This bar chart shows the relationship between crash types and total injuries. Different crash types lead to different levels of injury severity.</a:t>
            </a:r>
            <a:endParaRPr lang="en-IN" sz="1800" dirty="0">
              <a:effectLst/>
              <a:latin typeface="Calibri" panose="020F0502020204030204" pitchFamily="34" charset="0"/>
              <a:ea typeface="Calibri" panose="020F0502020204030204" pitchFamily="34" charset="0"/>
            </a:endParaRPr>
          </a:p>
          <a:p>
            <a:pPr algn="just"/>
            <a:r>
              <a:rPr lang="en-IN" sz="1800" dirty="0">
                <a:effectLst/>
                <a:latin typeface="Times New Roman" panose="02020603050405020304" pitchFamily="18" charset="0"/>
                <a:ea typeface="Calibri" panose="020F0502020204030204" pitchFamily="34" charset="0"/>
              </a:rPr>
              <a:t>Pedestrian and bicycle crashes have the highest injury rates. Fixed object and rear-to-rear crashes result in fewer injuries. </a:t>
            </a:r>
            <a:endParaRPr lang="en-US" b="0" i="0" dirty="0">
              <a:effectLst/>
              <a:latin typeface="Roboto" panose="02000000000000000000" pitchFamily="2" charset="0"/>
            </a:endParaRPr>
          </a:p>
        </p:txBody>
      </p:sp>
      <p:pic>
        <p:nvPicPr>
          <p:cNvPr id="2" name="Picture 1">
            <a:extLst>
              <a:ext uri="{FF2B5EF4-FFF2-40B4-BE49-F238E27FC236}">
                <a16:creationId xmlns:a16="http://schemas.microsoft.com/office/drawing/2014/main" id="{38561A32-B32B-668C-98E1-E2EB6546836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28335" y="2185326"/>
            <a:ext cx="5580544" cy="45070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45540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BAA078-C175-FDC6-49AC-DA2B0F06D843}"/>
              </a:ext>
            </a:extLst>
          </p:cNvPr>
          <p:cNvSpPr txBox="1"/>
          <p:nvPr/>
        </p:nvSpPr>
        <p:spPr>
          <a:xfrm>
            <a:off x="0" y="68826"/>
            <a:ext cx="10736825" cy="369332"/>
          </a:xfrm>
          <a:prstGeom prst="rect">
            <a:avLst/>
          </a:prstGeom>
          <a:noFill/>
        </p:spPr>
        <p:txBody>
          <a:bodyPr wrap="square">
            <a:spAutoFit/>
          </a:bodyPr>
          <a:lstStyle/>
          <a:p>
            <a:pPr algn="l"/>
            <a:r>
              <a:rPr lang="en-US" b="1" i="0" dirty="0">
                <a:effectLst/>
                <a:latin typeface="Roboto" panose="02000000000000000000" pitchFamily="2" charset="0"/>
              </a:rPr>
              <a:t>4. Do fatal crashes show a pattern based on the time of day, day of the week, and month?</a:t>
            </a:r>
          </a:p>
        </p:txBody>
      </p:sp>
      <p:sp>
        <p:nvSpPr>
          <p:cNvPr id="5" name="TextBox 4">
            <a:extLst>
              <a:ext uri="{FF2B5EF4-FFF2-40B4-BE49-F238E27FC236}">
                <a16:creationId xmlns:a16="http://schemas.microsoft.com/office/drawing/2014/main" id="{77EF5438-0994-D186-A9CB-E5DC8690AA1A}"/>
              </a:ext>
            </a:extLst>
          </p:cNvPr>
          <p:cNvSpPr txBox="1"/>
          <p:nvPr/>
        </p:nvSpPr>
        <p:spPr>
          <a:xfrm>
            <a:off x="481781" y="438158"/>
            <a:ext cx="10559845" cy="1754326"/>
          </a:xfrm>
          <a:prstGeom prst="rect">
            <a:avLst/>
          </a:prstGeom>
          <a:noFill/>
        </p:spPr>
        <p:txBody>
          <a:bodyPr wrap="square">
            <a:spAutoFit/>
          </a:bodyPr>
          <a:lstStyle/>
          <a:p>
            <a:pPr algn="just"/>
            <a:r>
              <a:rPr lang="en-US" b="0" i="0" dirty="0">
                <a:effectLst/>
                <a:latin typeface="Roboto" panose="02000000000000000000" pitchFamily="2" charset="0"/>
              </a:rPr>
              <a:t>The heatmap visualizes </a:t>
            </a:r>
            <a:r>
              <a:rPr lang="en-US" b="1" i="0" dirty="0">
                <a:effectLst/>
                <a:latin typeface="Roboto" panose="02000000000000000000" pitchFamily="2" charset="0"/>
              </a:rPr>
              <a:t>fatal crashes by time of day and day of the week</a:t>
            </a:r>
            <a:r>
              <a:rPr lang="en-US" b="0" i="0" dirty="0">
                <a:effectLst/>
                <a:latin typeface="Roboto" panose="02000000000000000000" pitchFamily="2" charset="0"/>
              </a:rPr>
              <a:t>:</a:t>
            </a:r>
          </a:p>
          <a:p>
            <a:pPr algn="just">
              <a:buFont typeface="Arial" panose="020B0604020202020204" pitchFamily="34" charset="0"/>
              <a:buChar char="•"/>
            </a:pPr>
            <a:r>
              <a:rPr lang="en-US" b="1" i="0" dirty="0">
                <a:effectLst/>
                <a:latin typeface="Roboto" panose="02000000000000000000" pitchFamily="2" charset="0"/>
              </a:rPr>
              <a:t>Evening and late-night hours show higher fatal crash frequencies</a:t>
            </a:r>
            <a:r>
              <a:rPr lang="en-US" b="0" i="0" dirty="0">
                <a:effectLst/>
                <a:latin typeface="Roboto" panose="02000000000000000000" pitchFamily="2" charset="0"/>
              </a:rPr>
              <a:t>, especially on </a:t>
            </a:r>
            <a:r>
              <a:rPr lang="en-US" b="1" i="0" dirty="0">
                <a:effectLst/>
                <a:latin typeface="Roboto" panose="02000000000000000000" pitchFamily="2" charset="0"/>
              </a:rPr>
              <a:t>Fridays and Saturdays</a:t>
            </a:r>
            <a:r>
              <a:rPr lang="en-US" b="0" i="0" dirty="0">
                <a:effectLst/>
                <a:latin typeface="Roboto" panose="02000000000000000000" pitchFamily="2" charset="0"/>
              </a:rPr>
              <a:t>.</a:t>
            </a:r>
          </a:p>
          <a:p>
            <a:pPr algn="just">
              <a:buFont typeface="Arial" panose="020B0604020202020204" pitchFamily="34" charset="0"/>
              <a:buChar char="•"/>
            </a:pPr>
            <a:r>
              <a:rPr lang="en-US" b="1" i="0" dirty="0">
                <a:effectLst/>
                <a:latin typeface="Roboto" panose="02000000000000000000" pitchFamily="2" charset="0"/>
              </a:rPr>
              <a:t>Early morning hours tend to have fewer fatal crashes</a:t>
            </a:r>
            <a:r>
              <a:rPr lang="en-US" b="0" i="0" dirty="0">
                <a:effectLst/>
                <a:latin typeface="Roboto" panose="02000000000000000000" pitchFamily="2" charset="0"/>
              </a:rPr>
              <a:t> across all days.</a:t>
            </a:r>
          </a:p>
          <a:p>
            <a:pPr algn="just">
              <a:buFont typeface="Arial" panose="020B0604020202020204" pitchFamily="34" charset="0"/>
              <a:buChar char="•"/>
            </a:pPr>
            <a:r>
              <a:rPr lang="en-US" b="1" i="0" dirty="0">
                <a:effectLst/>
                <a:latin typeface="Roboto" panose="02000000000000000000" pitchFamily="2" charset="0"/>
              </a:rPr>
              <a:t>Peak fatal crashes occur around 2:00-3:00 AM and 18:00-22:00 PM</a:t>
            </a:r>
            <a:r>
              <a:rPr lang="en-US" b="0" i="0" dirty="0">
                <a:effectLst/>
                <a:latin typeface="Roboto" panose="02000000000000000000" pitchFamily="2" charset="0"/>
              </a:rPr>
              <a:t>, likely due to </a:t>
            </a:r>
            <a:r>
              <a:rPr lang="en-US" b="1" i="0" dirty="0">
                <a:effectLst/>
                <a:latin typeface="Roboto" panose="02000000000000000000" pitchFamily="2" charset="0"/>
              </a:rPr>
              <a:t>fatigue, impaired driving, and high traffic volume.</a:t>
            </a:r>
            <a:endParaRPr lang="en-US" b="0" i="0" dirty="0">
              <a:effectLst/>
              <a:latin typeface="Roboto" panose="02000000000000000000" pitchFamily="2" charset="0"/>
            </a:endParaRPr>
          </a:p>
        </p:txBody>
      </p:sp>
      <p:pic>
        <p:nvPicPr>
          <p:cNvPr id="31746" name="Picture 2">
            <a:extLst>
              <a:ext uri="{FF2B5EF4-FFF2-40B4-BE49-F238E27FC236}">
                <a16:creationId xmlns:a16="http://schemas.microsoft.com/office/drawing/2014/main" id="{7D647E96-D5CD-49E2-7F50-E21079061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4020" y="2501578"/>
            <a:ext cx="6649142" cy="40637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563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1C949E-3741-B3DD-E72C-55EFBD515B4E}"/>
              </a:ext>
            </a:extLst>
          </p:cNvPr>
          <p:cNvSpPr txBox="1"/>
          <p:nvPr/>
        </p:nvSpPr>
        <p:spPr>
          <a:xfrm>
            <a:off x="0" y="1"/>
            <a:ext cx="10903973" cy="646331"/>
          </a:xfrm>
          <a:prstGeom prst="rect">
            <a:avLst/>
          </a:prstGeom>
          <a:noFill/>
        </p:spPr>
        <p:txBody>
          <a:bodyPr wrap="square">
            <a:spAutoFit/>
          </a:bodyPr>
          <a:lstStyle/>
          <a:p>
            <a:pPr algn="l"/>
            <a:r>
              <a:rPr lang="en-US" b="1" i="0" dirty="0">
                <a:effectLst/>
                <a:latin typeface="Roboto" panose="02000000000000000000" pitchFamily="2" charset="0"/>
              </a:rPr>
              <a:t>5. What is the combined effect of traffic control devices, lighting conditions, and intersection types on accident occurrences?</a:t>
            </a:r>
          </a:p>
        </p:txBody>
      </p:sp>
      <p:sp>
        <p:nvSpPr>
          <p:cNvPr id="5" name="TextBox 4">
            <a:extLst>
              <a:ext uri="{FF2B5EF4-FFF2-40B4-BE49-F238E27FC236}">
                <a16:creationId xmlns:a16="http://schemas.microsoft.com/office/drawing/2014/main" id="{E7D7AE5F-D4EE-2257-5F5F-3171DC8D6A1B}"/>
              </a:ext>
            </a:extLst>
          </p:cNvPr>
          <p:cNvSpPr txBox="1"/>
          <p:nvPr/>
        </p:nvSpPr>
        <p:spPr>
          <a:xfrm>
            <a:off x="6095999" y="1347019"/>
            <a:ext cx="5771535" cy="3416320"/>
          </a:xfrm>
          <a:prstGeom prst="rect">
            <a:avLst/>
          </a:prstGeom>
          <a:noFill/>
        </p:spPr>
        <p:txBody>
          <a:bodyPr wrap="square">
            <a:spAutoFit/>
          </a:bodyPr>
          <a:lstStyle/>
          <a:p>
            <a:pPr algn="just"/>
            <a:r>
              <a:rPr lang="en-US" b="0" i="0" dirty="0">
                <a:effectLst/>
                <a:latin typeface="Roboto" panose="02000000000000000000" pitchFamily="2" charset="0"/>
              </a:rPr>
              <a:t>This heatmap shows the </a:t>
            </a:r>
            <a:r>
              <a:rPr lang="en-US" b="1" i="0" dirty="0">
                <a:effectLst/>
                <a:latin typeface="Roboto" panose="02000000000000000000" pitchFamily="2" charset="0"/>
              </a:rPr>
              <a:t>correlation between traffic control devices, lighting conditions, and intersection-related accidents</a:t>
            </a:r>
            <a:r>
              <a:rPr lang="en-US" b="0" i="0" dirty="0">
                <a:effectLst/>
                <a:latin typeface="Roboto" panose="02000000000000000000" pitchFamily="2" charset="0"/>
              </a:rPr>
              <a:t>:</a:t>
            </a:r>
          </a:p>
          <a:p>
            <a:pPr algn="just">
              <a:buFont typeface="Arial" panose="020B0604020202020204" pitchFamily="34" charset="0"/>
              <a:buChar char="•"/>
            </a:pPr>
            <a:r>
              <a:rPr lang="en-US" b="1" i="0" dirty="0">
                <a:effectLst/>
                <a:latin typeface="Roboto" panose="02000000000000000000" pitchFamily="2" charset="0"/>
              </a:rPr>
              <a:t>Traffic control devices and intersection-related accidents have a weak positive correlation (0.18)</a:t>
            </a:r>
            <a:r>
              <a:rPr lang="en-US" b="0" i="0" dirty="0">
                <a:effectLst/>
                <a:latin typeface="Roboto" panose="02000000000000000000" pitchFamily="2" charset="0"/>
              </a:rPr>
              <a:t>, meaning intersections with traffic controls may slightly influence accident occurrences.</a:t>
            </a:r>
          </a:p>
          <a:p>
            <a:pPr algn="just">
              <a:buFont typeface="Arial" panose="020B0604020202020204" pitchFamily="34" charset="0"/>
              <a:buChar char="•"/>
            </a:pPr>
            <a:r>
              <a:rPr lang="en-US" b="1" i="0" dirty="0">
                <a:effectLst/>
                <a:latin typeface="Roboto" panose="02000000000000000000" pitchFamily="2" charset="0"/>
              </a:rPr>
              <a:t>Lighting conditions have almost no correlation with either traffic control devices (-0.016) or intersection-related accidents (0.0046)</a:t>
            </a:r>
            <a:r>
              <a:rPr lang="en-US" b="0" i="0" dirty="0">
                <a:effectLst/>
                <a:latin typeface="Roboto" panose="02000000000000000000" pitchFamily="2" charset="0"/>
              </a:rPr>
              <a:t>, suggesting that lighting has little impact on the presence of traffic control devices or intersection-related crashes.</a:t>
            </a:r>
          </a:p>
        </p:txBody>
      </p:sp>
      <p:pic>
        <p:nvPicPr>
          <p:cNvPr id="32770" name="Picture 2">
            <a:extLst>
              <a:ext uri="{FF2B5EF4-FFF2-40B4-BE49-F238E27FC236}">
                <a16:creationId xmlns:a16="http://schemas.microsoft.com/office/drawing/2014/main" id="{63ED27EE-6665-F562-461D-9C95E54AFD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316" y="1234625"/>
            <a:ext cx="5348749" cy="40293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140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50F055-7A6C-8DD3-CB72-CD04CDAC5042}"/>
              </a:ext>
            </a:extLst>
          </p:cNvPr>
          <p:cNvSpPr txBox="1"/>
          <p:nvPr/>
        </p:nvSpPr>
        <p:spPr>
          <a:xfrm>
            <a:off x="0" y="207777"/>
            <a:ext cx="11572568" cy="369332"/>
          </a:xfrm>
          <a:prstGeom prst="rect">
            <a:avLst/>
          </a:prstGeom>
          <a:noFill/>
        </p:spPr>
        <p:txBody>
          <a:bodyPr wrap="square">
            <a:spAutoFit/>
          </a:bodyPr>
          <a:lstStyle/>
          <a:p>
            <a:pPr algn="l"/>
            <a:r>
              <a:rPr lang="en-US" b="0" i="0" dirty="0">
                <a:effectLst/>
                <a:latin typeface="Roboto" panose="02000000000000000000" pitchFamily="2" charset="0"/>
              </a:rPr>
              <a:t>6</a:t>
            </a:r>
            <a:r>
              <a:rPr lang="en-US" b="1" i="0" dirty="0">
                <a:effectLst/>
                <a:latin typeface="Roboto" panose="02000000000000000000" pitchFamily="2" charset="0"/>
              </a:rPr>
              <a:t>. How do different crash types vary in injury severity when accounting for weather and lighting conditions</a:t>
            </a:r>
            <a:r>
              <a:rPr lang="en-US" b="0" i="0" dirty="0">
                <a:effectLst/>
                <a:latin typeface="Roboto" panose="02000000000000000000" pitchFamily="2" charset="0"/>
              </a:rPr>
              <a:t>?</a:t>
            </a:r>
          </a:p>
        </p:txBody>
      </p:sp>
      <p:sp>
        <p:nvSpPr>
          <p:cNvPr id="5" name="TextBox 4">
            <a:extLst>
              <a:ext uri="{FF2B5EF4-FFF2-40B4-BE49-F238E27FC236}">
                <a16:creationId xmlns:a16="http://schemas.microsoft.com/office/drawing/2014/main" id="{85526D43-F8E5-3F80-B8D4-47E472F0C503}"/>
              </a:ext>
            </a:extLst>
          </p:cNvPr>
          <p:cNvSpPr txBox="1"/>
          <p:nvPr/>
        </p:nvSpPr>
        <p:spPr>
          <a:xfrm>
            <a:off x="267928" y="769686"/>
            <a:ext cx="11304639" cy="923330"/>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This scatter plot illustrates the relationship between different crash types and the total number of injuries under various weather conditions. Angle crashes show the highest number of injuries, sometimes exceeding 20, making them one of the most severe crash types</a:t>
            </a:r>
            <a:endParaRPr lang="en-US" b="0" i="0" dirty="0">
              <a:effectLst/>
              <a:latin typeface="Roboto" panose="02000000000000000000" pitchFamily="2" charset="0"/>
            </a:endParaRPr>
          </a:p>
        </p:txBody>
      </p:sp>
      <p:pic>
        <p:nvPicPr>
          <p:cNvPr id="2" name="Picture 1">
            <a:extLst>
              <a:ext uri="{FF2B5EF4-FFF2-40B4-BE49-F238E27FC236}">
                <a16:creationId xmlns:a16="http://schemas.microsoft.com/office/drawing/2014/main" id="{9FA54021-91E1-B51F-45E0-9A1DEA009D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04535" y="1915090"/>
            <a:ext cx="5982929" cy="4574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66238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B921F3-9EC5-AB2C-23D4-01A93270143F}"/>
              </a:ext>
            </a:extLst>
          </p:cNvPr>
          <p:cNvSpPr txBox="1"/>
          <p:nvPr/>
        </p:nvSpPr>
        <p:spPr>
          <a:xfrm>
            <a:off x="108155" y="129119"/>
            <a:ext cx="11798710" cy="369332"/>
          </a:xfrm>
          <a:prstGeom prst="rect">
            <a:avLst/>
          </a:prstGeom>
          <a:noFill/>
        </p:spPr>
        <p:txBody>
          <a:bodyPr wrap="square">
            <a:spAutoFit/>
          </a:bodyPr>
          <a:lstStyle/>
          <a:p>
            <a:pPr algn="l"/>
            <a:r>
              <a:rPr lang="en-US" b="0" i="0" dirty="0">
                <a:effectLst/>
                <a:latin typeface="Roboto" panose="02000000000000000000" pitchFamily="2" charset="0"/>
              </a:rPr>
              <a:t>7</a:t>
            </a:r>
            <a:r>
              <a:rPr lang="en-US" b="1" i="0" dirty="0">
                <a:effectLst/>
                <a:latin typeface="Roboto" panose="02000000000000000000" pitchFamily="2" charset="0"/>
              </a:rPr>
              <a:t>. Are accidents involving multiple vehicles more likely to happen under specific weather and road conditions?</a:t>
            </a:r>
          </a:p>
        </p:txBody>
      </p:sp>
      <p:sp>
        <p:nvSpPr>
          <p:cNvPr id="5" name="TextBox 4">
            <a:extLst>
              <a:ext uri="{FF2B5EF4-FFF2-40B4-BE49-F238E27FC236}">
                <a16:creationId xmlns:a16="http://schemas.microsoft.com/office/drawing/2014/main" id="{1598330E-F9BD-3301-3601-0D4E7204F460}"/>
              </a:ext>
            </a:extLst>
          </p:cNvPr>
          <p:cNvSpPr txBox="1"/>
          <p:nvPr/>
        </p:nvSpPr>
        <p:spPr>
          <a:xfrm>
            <a:off x="6685936" y="1709514"/>
            <a:ext cx="5024284" cy="2031325"/>
          </a:xfrm>
          <a:prstGeom prst="rect">
            <a:avLst/>
          </a:prstGeom>
          <a:noFill/>
        </p:spPr>
        <p:txBody>
          <a:bodyPr wrap="square">
            <a:spAutoFit/>
          </a:bodyPr>
          <a:lstStyle/>
          <a:p>
            <a:pPr algn="just"/>
            <a:r>
              <a:rPr lang="en-IN" sz="1800" dirty="0">
                <a:effectLst/>
                <a:latin typeface="Times New Roman" panose="02020603050405020304" pitchFamily="18" charset="0"/>
                <a:ea typeface="Calibri" panose="020F0502020204030204" pitchFamily="34" charset="0"/>
              </a:rPr>
              <a:t>This boxplot shows the number of vehicles involved in crashes under different weather conditions. Most accidents involve </a:t>
            </a:r>
            <a:r>
              <a:rPr lang="en-IN" sz="1800" b="1" dirty="0">
                <a:effectLst/>
                <a:latin typeface="Times New Roman" panose="02020603050405020304" pitchFamily="18" charset="0"/>
                <a:ea typeface="Calibri" panose="020F0502020204030204" pitchFamily="34" charset="0"/>
              </a:rPr>
              <a:t>two vehicles</a:t>
            </a:r>
            <a:r>
              <a:rPr lang="en-IN" sz="1800" dirty="0">
                <a:effectLst/>
                <a:latin typeface="Times New Roman" panose="02020603050405020304" pitchFamily="18" charset="0"/>
                <a:ea typeface="Calibri" panose="020F0502020204030204" pitchFamily="34" charset="0"/>
              </a:rPr>
              <a:t>, regardless of the weather, as seen by the consistent median line. However, there are cases where crashes involve </a:t>
            </a:r>
            <a:r>
              <a:rPr lang="en-IN" sz="1800" b="1" dirty="0">
                <a:effectLst/>
                <a:latin typeface="Times New Roman" panose="02020603050405020304" pitchFamily="18" charset="0"/>
                <a:ea typeface="Calibri" panose="020F0502020204030204" pitchFamily="34" charset="0"/>
              </a:rPr>
              <a:t>more vehicles</a:t>
            </a:r>
            <a:r>
              <a:rPr lang="en-IN" sz="1800" dirty="0">
                <a:effectLst/>
                <a:latin typeface="Times New Roman" panose="02020603050405020304" pitchFamily="18" charset="0"/>
                <a:ea typeface="Calibri" panose="020F0502020204030204" pitchFamily="34" charset="0"/>
              </a:rPr>
              <a:t>, sometimes up to </a:t>
            </a:r>
            <a:r>
              <a:rPr lang="en-IN" sz="1800" b="1" dirty="0">
                <a:effectLst/>
                <a:latin typeface="Times New Roman" panose="02020603050405020304" pitchFamily="18" charset="0"/>
                <a:ea typeface="Calibri" panose="020F0502020204030204" pitchFamily="34" charset="0"/>
              </a:rPr>
              <a:t>10 or more</a:t>
            </a:r>
            <a:r>
              <a:rPr lang="en-IN" sz="1800" dirty="0">
                <a:effectLst/>
                <a:latin typeface="Times New Roman" panose="02020603050405020304" pitchFamily="18" charset="0"/>
                <a:ea typeface="Calibri" panose="020F0502020204030204" pitchFamily="34" charset="0"/>
              </a:rPr>
              <a:t>, especially in clear weather. </a:t>
            </a:r>
            <a:endParaRPr lang="en-US" b="0" i="0" dirty="0">
              <a:effectLst/>
              <a:latin typeface="Roboto" panose="02000000000000000000" pitchFamily="2" charset="0"/>
            </a:endParaRPr>
          </a:p>
        </p:txBody>
      </p:sp>
      <p:pic>
        <p:nvPicPr>
          <p:cNvPr id="2" name="Picture 1">
            <a:extLst>
              <a:ext uri="{FF2B5EF4-FFF2-40B4-BE49-F238E27FC236}">
                <a16:creationId xmlns:a16="http://schemas.microsoft.com/office/drawing/2014/main" id="{A188D3B8-2443-6729-D7D1-714D489418C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135" y="979170"/>
            <a:ext cx="5427407" cy="4222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4632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9D6DB5-28F5-30D2-AD93-2BE30B0F61C5}"/>
              </a:ext>
            </a:extLst>
          </p:cNvPr>
          <p:cNvSpPr txBox="1"/>
          <p:nvPr/>
        </p:nvSpPr>
        <p:spPr>
          <a:xfrm>
            <a:off x="0" y="216760"/>
            <a:ext cx="11680723" cy="646331"/>
          </a:xfrm>
          <a:prstGeom prst="rect">
            <a:avLst/>
          </a:prstGeom>
          <a:noFill/>
        </p:spPr>
        <p:txBody>
          <a:bodyPr wrap="square">
            <a:spAutoFit/>
          </a:bodyPr>
          <a:lstStyle/>
          <a:p>
            <a:pPr algn="l"/>
            <a:r>
              <a:rPr lang="en-US" b="1" i="0" dirty="0">
                <a:effectLst/>
                <a:latin typeface="Roboto" panose="02000000000000000000" pitchFamily="2" charset="0"/>
              </a:rPr>
              <a:t>8. What role do primary contributory causes, trafficway type, and intersection-related factors play in determining crash severity?</a:t>
            </a:r>
          </a:p>
        </p:txBody>
      </p:sp>
      <p:sp>
        <p:nvSpPr>
          <p:cNvPr id="5" name="TextBox 4">
            <a:extLst>
              <a:ext uri="{FF2B5EF4-FFF2-40B4-BE49-F238E27FC236}">
                <a16:creationId xmlns:a16="http://schemas.microsoft.com/office/drawing/2014/main" id="{EA9D367D-73D3-A548-D15A-6640C9340247}"/>
              </a:ext>
            </a:extLst>
          </p:cNvPr>
          <p:cNvSpPr txBox="1"/>
          <p:nvPr/>
        </p:nvSpPr>
        <p:spPr>
          <a:xfrm>
            <a:off x="1359309" y="863092"/>
            <a:ext cx="10321414" cy="646331"/>
          </a:xfrm>
          <a:prstGeom prst="rect">
            <a:avLst/>
          </a:prstGeom>
          <a:noFill/>
        </p:spPr>
        <p:txBody>
          <a:bodyPr wrap="square">
            <a:spAutoFit/>
          </a:bodyPr>
          <a:lstStyle/>
          <a:p>
            <a:pPr algn="just"/>
            <a:r>
              <a:rPr lang="en-US" sz="1800" dirty="0">
                <a:effectLst/>
                <a:latin typeface="Times New Roman" panose="02020603050405020304" pitchFamily="18" charset="0"/>
                <a:ea typeface="Calibri" panose="020F0502020204030204" pitchFamily="34" charset="0"/>
              </a:rPr>
              <a:t>This bar plot shows the top reasons for accidents and the number of injuries they cause. </a:t>
            </a:r>
            <a:r>
              <a:rPr lang="en-US" sz="1800" b="1" dirty="0">
                <a:effectLst/>
                <a:latin typeface="Times New Roman" panose="02020603050405020304" pitchFamily="18" charset="0"/>
                <a:ea typeface="Calibri" panose="020F0502020204030204" pitchFamily="34" charset="0"/>
              </a:rPr>
              <a:t>Disregarding traffic signals</a:t>
            </a:r>
            <a:r>
              <a:rPr lang="en-US" sz="1800" dirty="0">
                <a:effectLst/>
                <a:latin typeface="Times New Roman" panose="02020603050405020304" pitchFamily="18" charset="0"/>
                <a:ea typeface="Calibri" panose="020F0502020204030204" pitchFamily="34" charset="0"/>
              </a:rPr>
              <a:t> leads to the highest number of injuries, followed by </a:t>
            </a:r>
            <a:r>
              <a:rPr lang="en-US" sz="1800" b="1" dirty="0">
                <a:effectLst/>
                <a:latin typeface="Times New Roman" panose="02020603050405020304" pitchFamily="18" charset="0"/>
                <a:ea typeface="Calibri" panose="020F0502020204030204" pitchFamily="34" charset="0"/>
              </a:rPr>
              <a:t>failing to yield the right-of-way</a:t>
            </a:r>
            <a:r>
              <a:rPr lang="en-US" sz="1800" dirty="0">
                <a:effectLst/>
                <a:latin typeface="Times New Roman" panose="02020603050405020304" pitchFamily="18" charset="0"/>
                <a:ea typeface="Calibri" panose="020F0502020204030204" pitchFamily="34" charset="0"/>
              </a:rPr>
              <a:t>. </a:t>
            </a:r>
            <a:endParaRPr lang="en-US" b="0" i="0" dirty="0">
              <a:effectLst/>
              <a:latin typeface="Roboto" panose="02000000000000000000" pitchFamily="2" charset="0"/>
            </a:endParaRPr>
          </a:p>
        </p:txBody>
      </p:sp>
      <p:pic>
        <p:nvPicPr>
          <p:cNvPr id="2" name="Picture 1">
            <a:extLst>
              <a:ext uri="{FF2B5EF4-FFF2-40B4-BE49-F238E27FC236}">
                <a16:creationId xmlns:a16="http://schemas.microsoft.com/office/drawing/2014/main" id="{B09094DE-B151-E6E8-3FAB-2C8E0D2FF3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6907" y="1591599"/>
            <a:ext cx="5840384" cy="46629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01447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C332E6-805F-A866-A4CA-E84D6F2FE687}"/>
              </a:ext>
            </a:extLst>
          </p:cNvPr>
          <p:cNvSpPr txBox="1"/>
          <p:nvPr/>
        </p:nvSpPr>
        <p:spPr>
          <a:xfrm>
            <a:off x="-4916" y="0"/>
            <a:ext cx="6100916" cy="460895"/>
          </a:xfrm>
          <a:prstGeom prst="rect">
            <a:avLst/>
          </a:prstGeom>
          <a:noFill/>
        </p:spPr>
        <p:txBody>
          <a:bodyPr wrap="square">
            <a:spAutoFit/>
          </a:bodyPr>
          <a:lstStyle/>
          <a:p>
            <a:pPr>
              <a:lnSpc>
                <a:spcPct val="107000"/>
              </a:lnSpc>
              <a:spcAft>
                <a:spcPts val="800"/>
              </a:spcAft>
            </a:pPr>
            <a:r>
              <a:rPr lang="en-US" sz="2400" b="1" u="sng" dirty="0">
                <a:effectLst/>
                <a:latin typeface="Algerian" panose="04020705040A02060702" pitchFamily="82" charset="0"/>
                <a:ea typeface="Algerian" panose="04020705040A02060702" pitchFamily="82" charset="0"/>
                <a:cs typeface="Times New Roman" panose="02020603050405020304" pitchFamily="18" charset="0"/>
              </a:rPr>
              <a:t>Challenges and Limitations</a:t>
            </a:r>
            <a:endParaRPr lang="en-IN" sz="1400" u="sng"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88D8B45-1070-04B6-A16E-3951DBA7B477}"/>
              </a:ext>
            </a:extLst>
          </p:cNvPr>
          <p:cNvSpPr txBox="1"/>
          <p:nvPr/>
        </p:nvSpPr>
        <p:spPr>
          <a:xfrm>
            <a:off x="816077" y="550606"/>
            <a:ext cx="10754647" cy="4057940"/>
          </a:xfrm>
          <a:prstGeom prst="rect">
            <a:avLst/>
          </a:prstGeom>
          <a:noFill/>
        </p:spPr>
        <p:txBody>
          <a:bodyPr wrap="square">
            <a:spAutoFit/>
          </a:bodyPr>
          <a:lstStyle/>
          <a:p>
            <a:pPr algn="just">
              <a:lnSpc>
                <a:spcPct val="107000"/>
              </a:lnSpc>
              <a:spcAft>
                <a:spcPts val="800"/>
              </a:spcAft>
            </a:pPr>
            <a:r>
              <a:rPr lang="en-US" sz="2000" b="1" u="sng" dirty="0">
                <a:effectLst/>
                <a:latin typeface="Algerian" panose="04020705040A02060702" pitchFamily="82" charset="0"/>
                <a:ea typeface="Calibri" panose="020F0502020204030204" pitchFamily="34" charset="0"/>
              </a:rPr>
              <a:t>Challenges -</a:t>
            </a:r>
            <a:r>
              <a:rPr lang="en-US" sz="2000" b="1" dirty="0">
                <a:effectLst/>
                <a:latin typeface="Algerian" panose="04020705040A02060702" pitchFamily="82" charset="0"/>
                <a:ea typeface="Calibri" panose="020F0502020204030204" pitchFamily="34" charset="0"/>
              </a:rPr>
              <a:t> </a:t>
            </a:r>
            <a:endParaRPr lang="en-IN" sz="1600" dirty="0">
              <a:effectLst/>
              <a:latin typeface="Algerian" panose="04020705040A02060702" pitchFamily="82" charset="0"/>
              <a:ea typeface="Calibri" panose="020F0502020204030204" pitchFamily="34" charset="0"/>
            </a:endParaRPr>
          </a:p>
          <a:p>
            <a:pPr algn="just">
              <a:lnSpc>
                <a:spcPct val="107000"/>
              </a:lnSpc>
              <a:spcAft>
                <a:spcPts val="800"/>
              </a:spcAft>
            </a:pPr>
            <a:r>
              <a:rPr lang="en-IN" sz="2000" dirty="0">
                <a:effectLst/>
                <a:latin typeface="Times New Roman" panose="02020603050405020304" pitchFamily="18" charset="0"/>
                <a:ea typeface="Calibri" panose="020F0502020204030204" pitchFamily="34" charset="0"/>
              </a:rPr>
              <a:t>1) Data Collection and Accuracy</a:t>
            </a:r>
            <a:endParaRPr lang="en-IN" sz="16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rPr>
              <a:t>Incomplete or inconsistent data from accident reports, police records, and sensor-based monitoring.</a:t>
            </a:r>
          </a:p>
          <a:p>
            <a:pPr algn="just">
              <a:lnSpc>
                <a:spcPct val="107000"/>
              </a:lnSpc>
              <a:spcAft>
                <a:spcPts val="800"/>
              </a:spcAft>
            </a:pPr>
            <a:r>
              <a:rPr lang="en-IN" dirty="0">
                <a:latin typeface="Times New Roman" panose="02020603050405020304" pitchFamily="18" charset="0"/>
                <a:ea typeface="Calibri" panose="020F0502020204030204" pitchFamily="34" charset="0"/>
              </a:rPr>
              <a:t>2) </a:t>
            </a:r>
            <a:r>
              <a:rPr lang="en-IN" sz="1800" dirty="0">
                <a:effectLst/>
                <a:latin typeface="Times New Roman" panose="02020603050405020304" pitchFamily="18" charset="0"/>
                <a:ea typeface="Calibri" panose="020F0502020204030204" pitchFamily="34" charset="0"/>
              </a:rPr>
              <a:t>Technological and Infrastructure Limitations</a:t>
            </a:r>
            <a:endParaRPr lang="en-IN" sz="18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rPr>
              <a:t>Limited deployment of smart traffic management systems in many regions.</a:t>
            </a:r>
          </a:p>
          <a:p>
            <a:pPr algn="just">
              <a:lnSpc>
                <a:spcPct val="107000"/>
              </a:lnSpc>
              <a:spcAft>
                <a:spcPts val="800"/>
              </a:spcAft>
            </a:pPr>
            <a:r>
              <a:rPr lang="en-IN" dirty="0">
                <a:latin typeface="Times New Roman" panose="02020603050405020304" pitchFamily="18" charset="0"/>
                <a:ea typeface="Calibri" panose="020F0502020204030204" pitchFamily="34" charset="0"/>
              </a:rPr>
              <a:t>3) </a:t>
            </a:r>
            <a:r>
              <a:rPr lang="en-IN" sz="1800" dirty="0">
                <a:effectLst/>
                <a:latin typeface="Times New Roman" panose="02020603050405020304" pitchFamily="18" charset="0"/>
                <a:ea typeface="Calibri" panose="020F0502020204030204" pitchFamily="34" charset="0"/>
              </a:rPr>
              <a:t>Human Behaviour and Compliance Issues</a:t>
            </a:r>
            <a:endParaRPr lang="en-IN" sz="18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rPr>
              <a:t>Distracted driving, speeding, and DUI(Driving Under the Influence) remain persistent despite strict regulations.</a:t>
            </a:r>
          </a:p>
          <a:p>
            <a:pPr lvl="0" algn="just">
              <a:lnSpc>
                <a:spcPct val="107000"/>
              </a:lnSpc>
              <a:spcAft>
                <a:spcPts val="800"/>
              </a:spcAft>
              <a:buSzPts val="1000"/>
              <a:tabLst>
                <a:tab pos="457200" algn="l"/>
              </a:tabLst>
            </a:pPr>
            <a:endParaRPr lang="en-IN" sz="1800" dirty="0">
              <a:effectLst/>
              <a:latin typeface="Calibri" panose="020F0502020204030204" pitchFamily="34" charset="0"/>
              <a:ea typeface="Calibri" panose="020F0502020204030204" pitchFamily="34" charset="0"/>
            </a:endParaRPr>
          </a:p>
          <a:p>
            <a:pPr lvl="0" algn="just">
              <a:lnSpc>
                <a:spcPct val="107000"/>
              </a:lnSpc>
              <a:spcAft>
                <a:spcPts val="800"/>
              </a:spcAft>
              <a:buSzPts val="1000"/>
              <a:tabLst>
                <a:tab pos="457200" algn="l"/>
              </a:tabLst>
            </a:pPr>
            <a:endParaRPr lang="en-IN" sz="1800" dirty="0">
              <a:effectLst/>
              <a:latin typeface="Calibri" panose="020F0502020204030204" pitchFamily="34" charset="0"/>
              <a:ea typeface="Calibri" panose="020F0502020204030204" pitchFamily="34" charset="0"/>
            </a:endParaRPr>
          </a:p>
          <a:p>
            <a:pPr lvl="0">
              <a:lnSpc>
                <a:spcPct val="107000"/>
              </a:lnSpc>
              <a:spcAft>
                <a:spcPts val="800"/>
              </a:spcAft>
              <a:buSzPts val="1000"/>
              <a:tabLst>
                <a:tab pos="457200" algn="l"/>
              </a:tabLst>
            </a:pPr>
            <a:endParaRPr lang="en-IN" sz="1600" dirty="0">
              <a:effectLst/>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FF76BE3D-A004-F9C1-045D-513C1EC38A7C}"/>
              </a:ext>
            </a:extLst>
          </p:cNvPr>
          <p:cNvSpPr txBox="1"/>
          <p:nvPr/>
        </p:nvSpPr>
        <p:spPr>
          <a:xfrm>
            <a:off x="714069" y="3293806"/>
            <a:ext cx="10396383" cy="2404761"/>
          </a:xfrm>
          <a:prstGeom prst="rect">
            <a:avLst/>
          </a:prstGeom>
          <a:noFill/>
        </p:spPr>
        <p:txBody>
          <a:bodyPr wrap="square">
            <a:spAutoFit/>
          </a:bodyPr>
          <a:lstStyle/>
          <a:p>
            <a:pPr>
              <a:lnSpc>
                <a:spcPct val="107000"/>
              </a:lnSpc>
              <a:spcAft>
                <a:spcPts val="800"/>
              </a:spcAft>
            </a:pPr>
            <a:r>
              <a:rPr lang="en-IN" sz="2000" b="1" u="sng" dirty="0">
                <a:effectLst/>
                <a:latin typeface="Algerian" panose="04020705040A02060702" pitchFamily="82" charset="0"/>
                <a:ea typeface="Calibri" panose="020F0502020204030204" pitchFamily="34" charset="0"/>
              </a:rPr>
              <a:t>Limitations </a:t>
            </a:r>
            <a:endParaRPr lang="en-IN" sz="1600" u="sng" dirty="0">
              <a:effectLst/>
              <a:latin typeface="Algerian" panose="04020705040A02060702" pitchFamily="82" charset="0"/>
              <a:ea typeface="Calibri" panose="020F0502020204030204" pitchFamily="34" charset="0"/>
            </a:endParaRPr>
          </a:p>
          <a:p>
            <a:pPr algn="just">
              <a:lnSpc>
                <a:spcPct val="107000"/>
              </a:lnSpc>
              <a:spcAft>
                <a:spcPts val="800"/>
              </a:spcAft>
            </a:pPr>
            <a:r>
              <a:rPr lang="en-US" sz="2000" dirty="0">
                <a:effectLst/>
                <a:latin typeface="Times New Roman" panose="02020603050405020304" pitchFamily="18" charset="0"/>
                <a:ea typeface="Calibri" panose="020F0502020204030204" pitchFamily="34" charset="0"/>
              </a:rPr>
              <a:t>1)Data Limitations</a:t>
            </a:r>
            <a:endParaRPr lang="en-IN" sz="16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rPr>
              <a:t>Incomplete or missing data from accident reports, police records, and hospitals.</a:t>
            </a: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rPr>
              <a:t>2) Technological Constraints</a:t>
            </a:r>
            <a:endParaRPr lang="en-IN" sz="1800" dirty="0">
              <a:effectLst/>
              <a:latin typeface="Calibri" panose="020F0502020204030204" pitchFamily="34" charset="0"/>
              <a:ea typeface="Calibri" panose="020F0502020204030204"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dirty="0">
                <a:effectLst/>
                <a:latin typeface="Times New Roman" panose="02020603050405020304" pitchFamily="18" charset="0"/>
                <a:ea typeface="Calibri" panose="020F0502020204030204" pitchFamily="34" charset="0"/>
              </a:rPr>
              <a:t>Limited access to real-time traffic and crash data, especially in developing regions.</a:t>
            </a:r>
            <a:endParaRPr lang="en-IN" sz="1800" dirty="0">
              <a:effectLst/>
              <a:latin typeface="Calibri" panose="020F0502020204030204" pitchFamily="34" charset="0"/>
              <a:ea typeface="Calibri" panose="020F0502020204030204" pitchFamily="34" charset="0"/>
            </a:endParaRPr>
          </a:p>
          <a:p>
            <a:pPr lvl="0">
              <a:lnSpc>
                <a:spcPct val="107000"/>
              </a:lnSpc>
              <a:spcAft>
                <a:spcPts val="800"/>
              </a:spcAft>
              <a:buSzPts val="1000"/>
              <a:tabLst>
                <a:tab pos="457200" algn="l"/>
              </a:tabLst>
            </a:pP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9079135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4D6EFC-389A-FEED-1869-5EEEFC55F584}"/>
              </a:ext>
            </a:extLst>
          </p:cNvPr>
          <p:cNvSpPr txBox="1"/>
          <p:nvPr/>
        </p:nvSpPr>
        <p:spPr>
          <a:xfrm>
            <a:off x="0" y="0"/>
            <a:ext cx="7381568" cy="460895"/>
          </a:xfrm>
          <a:prstGeom prst="rect">
            <a:avLst/>
          </a:prstGeom>
          <a:noFill/>
        </p:spPr>
        <p:txBody>
          <a:bodyPr wrap="square">
            <a:spAutoFit/>
          </a:bodyPr>
          <a:lstStyle/>
          <a:p>
            <a:pPr>
              <a:lnSpc>
                <a:spcPct val="107000"/>
              </a:lnSpc>
              <a:spcAft>
                <a:spcPts val="800"/>
              </a:spcAft>
            </a:pPr>
            <a:r>
              <a:rPr lang="en-US" sz="2400" b="1" u="sng" dirty="0">
                <a:effectLst/>
                <a:latin typeface="Algerian" panose="04020705040A02060702" pitchFamily="82" charset="0"/>
                <a:ea typeface="Algerian" panose="04020705040A02060702" pitchFamily="82" charset="0"/>
                <a:cs typeface="Times New Roman" panose="02020603050405020304" pitchFamily="18" charset="0"/>
              </a:rPr>
              <a:t>Conclusion and Future Scope</a:t>
            </a:r>
            <a:endParaRPr lang="en-IN" sz="1400" u="sng" dirty="0">
              <a:effectLst/>
              <a:latin typeface="Algerian" panose="04020705040A02060702" pitchFamily="82"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2F09C54-566E-320D-F4EE-F692B3A91280}"/>
              </a:ext>
            </a:extLst>
          </p:cNvPr>
          <p:cNvSpPr txBox="1"/>
          <p:nvPr/>
        </p:nvSpPr>
        <p:spPr>
          <a:xfrm>
            <a:off x="943897" y="551255"/>
            <a:ext cx="10268563" cy="1663597"/>
          </a:xfrm>
          <a:prstGeom prst="rect">
            <a:avLst/>
          </a:prstGeom>
          <a:noFill/>
        </p:spPr>
        <p:txBody>
          <a:bodyPr wrap="square">
            <a:spAutoFit/>
          </a:bodyPr>
          <a:lstStyle/>
          <a:p>
            <a:pPr algn="just">
              <a:lnSpc>
                <a:spcPct val="107000"/>
              </a:lnSpc>
              <a:spcAft>
                <a:spcPts val="800"/>
              </a:spcAft>
            </a:pPr>
            <a:r>
              <a:rPr lang="en-IN" sz="1800" b="1" dirty="0">
                <a:effectLst/>
                <a:latin typeface="Algerian" panose="04020705040A02060702" pitchFamily="82" charset="0"/>
                <a:ea typeface="Calibri" panose="020F0502020204030204" pitchFamily="34" charset="0"/>
              </a:rPr>
              <a:t>Conclusion on Crash Factor Analytics</a:t>
            </a:r>
            <a:endParaRPr lang="en-IN" sz="1400" dirty="0">
              <a:effectLst/>
              <a:latin typeface="Algerian" panose="04020705040A02060702" pitchFamily="82" charset="0"/>
              <a:ea typeface="Calibri" panose="020F0502020204030204" pitchFamily="34"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rPr>
              <a:t>Crash factor analytics plays a crucial role in understanding the causes and severity of traffic accidents, enabling authorities to develop data-driven strategies for improving road safety. The analysis of key factors such as driver behaviour, road conditions, vehicle safety features, and environmental influences provides valuable insights into accident trends and severity levels.</a:t>
            </a:r>
            <a:endParaRPr lang="en-IN" sz="1400" dirty="0">
              <a:effectLst/>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25448239-D5B9-52BE-CE87-DC32505043CA}"/>
              </a:ext>
            </a:extLst>
          </p:cNvPr>
          <p:cNvSpPr txBox="1"/>
          <p:nvPr/>
        </p:nvSpPr>
        <p:spPr>
          <a:xfrm>
            <a:off x="806245" y="2468429"/>
            <a:ext cx="6340572" cy="375552"/>
          </a:xfrm>
          <a:prstGeom prst="rect">
            <a:avLst/>
          </a:prstGeom>
          <a:noFill/>
        </p:spPr>
        <p:txBody>
          <a:bodyPr wrap="square">
            <a:spAutoFit/>
          </a:bodyPr>
          <a:lstStyle/>
          <a:p>
            <a:pPr>
              <a:lnSpc>
                <a:spcPct val="107000"/>
              </a:lnSpc>
              <a:spcAft>
                <a:spcPts val="800"/>
              </a:spcAft>
            </a:pPr>
            <a:r>
              <a:rPr lang="en-IN" sz="1800" b="1" dirty="0">
                <a:effectLst/>
                <a:latin typeface="Algerian" panose="04020705040A02060702" pitchFamily="82" charset="0"/>
                <a:ea typeface="Calibri" panose="020F0502020204030204" pitchFamily="34" charset="0"/>
              </a:rPr>
              <a:t>Future Scope on Crash Factor Analysis </a:t>
            </a:r>
            <a:endParaRPr lang="en-IN" sz="1400" dirty="0">
              <a:effectLst/>
              <a:latin typeface="Algerian" panose="04020705040A02060702" pitchFamily="82" charset="0"/>
              <a:ea typeface="Calibri" panose="020F0502020204030204" pitchFamily="34" charset="0"/>
            </a:endParaRPr>
          </a:p>
        </p:txBody>
      </p:sp>
      <p:sp>
        <p:nvSpPr>
          <p:cNvPr id="9" name="TextBox 8">
            <a:extLst>
              <a:ext uri="{FF2B5EF4-FFF2-40B4-BE49-F238E27FC236}">
                <a16:creationId xmlns:a16="http://schemas.microsoft.com/office/drawing/2014/main" id="{D6E9E529-AA27-20C1-7416-5EA8B0A9D08C}"/>
              </a:ext>
            </a:extLst>
          </p:cNvPr>
          <p:cNvSpPr txBox="1"/>
          <p:nvPr/>
        </p:nvSpPr>
        <p:spPr>
          <a:xfrm>
            <a:off x="-294969" y="2954285"/>
            <a:ext cx="12015019" cy="818622"/>
          </a:xfrm>
          <a:prstGeom prst="rect">
            <a:avLst/>
          </a:prstGeom>
          <a:noFill/>
        </p:spPr>
        <p:txBody>
          <a:bodyPr wrap="square">
            <a:spAutoFit/>
          </a:bodyPr>
          <a:lstStyle/>
          <a:p>
            <a:pPr marL="1600200" lvl="3" indent="-228600" algn="just">
              <a:lnSpc>
                <a:spcPct val="107000"/>
              </a:lnSpc>
              <a:spcAft>
                <a:spcPts val="800"/>
              </a:spcAft>
              <a:buFont typeface="+mj-lt"/>
              <a:buAutoNum type="arabicPeriod"/>
            </a:pPr>
            <a:r>
              <a:rPr lang="en-US" dirty="0">
                <a:effectLst/>
                <a:latin typeface="Times New Roman" panose="02020603050405020304" pitchFamily="18" charset="0"/>
                <a:ea typeface="Calibri" panose="020F0502020204030204" pitchFamily="34" charset="0"/>
                <a:cs typeface="Times New Roman" panose="02020603050405020304" pitchFamily="18" charset="0"/>
              </a:rPr>
              <a:t>Real-time accident prediction using AI-driven algorithms to detect high-risk scenarios before crashes occur.</a:t>
            </a:r>
            <a:br>
              <a:rPr lang="en-US"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28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EE991F2-D283-8B55-55C2-4F3C7E660FA6}"/>
              </a:ext>
            </a:extLst>
          </p:cNvPr>
          <p:cNvSpPr txBox="1"/>
          <p:nvPr/>
        </p:nvSpPr>
        <p:spPr>
          <a:xfrm>
            <a:off x="1088919" y="3397355"/>
            <a:ext cx="9937957" cy="1114985"/>
          </a:xfrm>
          <a:prstGeom prst="rect">
            <a:avLst/>
          </a:prstGeom>
          <a:noFill/>
        </p:spPr>
        <p:txBody>
          <a:bodyPr wrap="square">
            <a:spAutoFit/>
          </a:bodyPr>
          <a:lstStyle/>
          <a:p>
            <a:pPr algn="just">
              <a:lnSpc>
                <a:spcPct val="107000"/>
              </a:lnSpc>
              <a:spcAft>
                <a:spcPts val="800"/>
              </a:spcAft>
            </a:pPr>
            <a:r>
              <a:rPr lang="en-IN" sz="2000" dirty="0">
                <a:effectLst/>
                <a:latin typeface="Calibri" panose="020F0502020204030204" pitchFamily="34" charset="0"/>
                <a:ea typeface="Calibri" panose="020F0502020204030204" pitchFamily="34" charset="0"/>
              </a:rPr>
              <a:t>2. Smart Traffic Management Systems</a:t>
            </a:r>
            <a:endParaRPr lang="en-IN" sz="1600" dirty="0">
              <a:effectLst/>
              <a:latin typeface="Calibri" panose="020F0502020204030204" pitchFamily="34" charset="0"/>
              <a:ea typeface="Calibri" panose="020F0502020204030204" pitchFamily="34" charset="0"/>
            </a:endParaRPr>
          </a:p>
          <a:p>
            <a:pPr algn="just"/>
            <a:r>
              <a:rPr lang="en-IN" sz="2000" dirty="0">
                <a:effectLst/>
                <a:latin typeface="Calibri" panose="020F0502020204030204" pitchFamily="34" charset="0"/>
                <a:ea typeface="Calibri" panose="020F0502020204030204" pitchFamily="34" charset="0"/>
              </a:rPr>
              <a:t> </a:t>
            </a:r>
            <a:r>
              <a:rPr lang="en-IN" sz="1800" dirty="0">
                <a:effectLst/>
                <a:latin typeface="Calibri" panose="020F0502020204030204" pitchFamily="34" charset="0"/>
                <a:ea typeface="Calibri" panose="020F0502020204030204" pitchFamily="34" charset="0"/>
              </a:rPr>
              <a:t>AI-powered traffic monitoring to adjust signals dynamically and reduce congestion-related accidents.</a:t>
            </a:r>
            <a:br>
              <a:rPr lang="en-IN" sz="1800" dirty="0">
                <a:effectLst/>
                <a:latin typeface="Calibri" panose="020F0502020204030204" pitchFamily="34" charset="0"/>
                <a:ea typeface="Calibri" panose="020F0502020204030204" pitchFamily="34" charset="0"/>
              </a:rPr>
            </a:br>
            <a:endParaRPr lang="en-IN" dirty="0"/>
          </a:p>
        </p:txBody>
      </p:sp>
      <p:sp>
        <p:nvSpPr>
          <p:cNvPr id="13" name="TextBox 12">
            <a:extLst>
              <a:ext uri="{FF2B5EF4-FFF2-40B4-BE49-F238E27FC236}">
                <a16:creationId xmlns:a16="http://schemas.microsoft.com/office/drawing/2014/main" id="{6EBEFF7F-2CD5-AF81-53FF-7F3A2B5AAF8F}"/>
              </a:ext>
            </a:extLst>
          </p:cNvPr>
          <p:cNvSpPr txBox="1"/>
          <p:nvPr/>
        </p:nvSpPr>
        <p:spPr>
          <a:xfrm>
            <a:off x="1127021" y="4337539"/>
            <a:ext cx="9544663" cy="1477199"/>
          </a:xfrm>
          <a:prstGeom prst="rect">
            <a:avLst/>
          </a:prstGeom>
          <a:noFill/>
        </p:spPr>
        <p:txBody>
          <a:bodyPr wrap="square">
            <a:spAutoFit/>
          </a:bodyPr>
          <a:lstStyle/>
          <a:p>
            <a:pPr algn="just">
              <a:lnSpc>
                <a:spcPct val="107000"/>
              </a:lnSpc>
              <a:spcAft>
                <a:spcPts val="800"/>
              </a:spcAft>
            </a:pPr>
            <a:r>
              <a:rPr lang="en-IN" sz="2000" dirty="0">
                <a:effectLst/>
                <a:latin typeface="Calibri" panose="020F0502020204030204" pitchFamily="34" charset="0"/>
                <a:ea typeface="Calibri" panose="020F0502020204030204" pitchFamily="34" charset="0"/>
              </a:rPr>
              <a:t>3. Connected and Autonomous Vehicles (CAVs)</a:t>
            </a:r>
            <a:endParaRPr lang="en-IN" sz="1600" dirty="0">
              <a:effectLst/>
              <a:latin typeface="Calibri" panose="020F0502020204030204" pitchFamily="34" charset="0"/>
              <a:ea typeface="Calibri" panose="020F0502020204030204" pitchFamily="34" charset="0"/>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rPr>
              <a:t>Self-driving cars with crash avoidance systems that use real-time crash factor analytics.</a:t>
            </a:r>
            <a:endParaRPr lang="en-IN" sz="1600" dirty="0">
              <a:effectLst/>
              <a:latin typeface="Calibri" panose="020F0502020204030204" pitchFamily="34" charset="0"/>
              <a:ea typeface="Calibri" panose="020F0502020204030204" pitchFamily="34" charset="0"/>
            </a:endParaRPr>
          </a:p>
          <a:p>
            <a:pPr algn="just"/>
            <a:r>
              <a:rPr lang="en-IN" sz="1800" dirty="0">
                <a:effectLst/>
                <a:latin typeface="Calibri" panose="020F0502020204030204" pitchFamily="34" charset="0"/>
                <a:ea typeface="Calibri" panose="020F0502020204030204" pitchFamily="34" charset="0"/>
              </a:rPr>
              <a:t> Vehicle-to-Vehicle (V2V) and Vehicle-to-Infrastructure (V2I) communication to prevent collisions.</a:t>
            </a:r>
            <a:br>
              <a:rPr lang="en-IN" sz="1800" dirty="0">
                <a:effectLst/>
                <a:latin typeface="Calibri" panose="020F0502020204030204" pitchFamily="34" charset="0"/>
                <a:ea typeface="Calibri" panose="020F0502020204030204" pitchFamily="34" charset="0"/>
              </a:rPr>
            </a:br>
            <a:endParaRPr lang="en-IN" dirty="0"/>
          </a:p>
        </p:txBody>
      </p:sp>
    </p:spTree>
    <p:extLst>
      <p:ext uri="{BB962C8B-B14F-4D97-AF65-F5344CB8AC3E}">
        <p14:creationId xmlns:p14="http://schemas.microsoft.com/office/powerpoint/2010/main" val="923907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C13083-B1A0-B10B-EAAD-9E7696F4B40D}"/>
              </a:ext>
            </a:extLst>
          </p:cNvPr>
          <p:cNvSpPr txBox="1"/>
          <p:nvPr/>
        </p:nvSpPr>
        <p:spPr>
          <a:xfrm>
            <a:off x="3315912" y="2321004"/>
            <a:ext cx="5560176" cy="1107996"/>
          </a:xfrm>
          <a:prstGeom prst="rect">
            <a:avLst/>
          </a:prstGeom>
          <a:noFill/>
        </p:spPr>
        <p:txBody>
          <a:bodyPr wrap="none" rtlCol="0">
            <a:spAutoFit/>
          </a:bodyPr>
          <a:lstStyle/>
          <a:p>
            <a:pPr algn="ctr"/>
            <a:r>
              <a:rPr lang="en-IN" sz="66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785584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B067-E517-1BE9-D86B-89763E22DE04}"/>
              </a:ext>
            </a:extLst>
          </p:cNvPr>
          <p:cNvSpPr>
            <a:spLocks noGrp="1"/>
          </p:cNvSpPr>
          <p:nvPr>
            <p:ph type="title"/>
          </p:nvPr>
        </p:nvSpPr>
        <p:spPr/>
        <p:txBody>
          <a:bodyPr>
            <a:normAutofit fontScale="90000"/>
          </a:bodyPr>
          <a:lstStyle/>
          <a:p>
            <a:r>
              <a:rPr lang="en-IN" dirty="0"/>
              <a:t>What knowledge they gain in internship</a:t>
            </a:r>
            <a:br>
              <a:rPr lang="en-IN" dirty="0"/>
            </a:br>
            <a:br>
              <a:rPr lang="en-IN" dirty="0"/>
            </a:br>
            <a:endParaRPr lang="en-IN" dirty="0"/>
          </a:p>
        </p:txBody>
      </p:sp>
      <p:sp>
        <p:nvSpPr>
          <p:cNvPr id="4" name="TextBox 3">
            <a:extLst>
              <a:ext uri="{FF2B5EF4-FFF2-40B4-BE49-F238E27FC236}">
                <a16:creationId xmlns:a16="http://schemas.microsoft.com/office/drawing/2014/main" id="{66A52485-CC16-F7A4-7AB2-FCC4F7A34146}"/>
              </a:ext>
            </a:extLst>
          </p:cNvPr>
          <p:cNvSpPr txBox="1"/>
          <p:nvPr/>
        </p:nvSpPr>
        <p:spPr>
          <a:xfrm>
            <a:off x="1020694" y="1613118"/>
            <a:ext cx="9822425" cy="1815882"/>
          </a:xfrm>
          <a:prstGeom prst="rect">
            <a:avLst/>
          </a:prstGeom>
          <a:noFill/>
        </p:spPr>
        <p:txBody>
          <a:bodyPr wrap="square" rtlCol="0">
            <a:spAutoFit/>
          </a:bodyPr>
          <a:lstStyle/>
          <a:p>
            <a:r>
              <a:rPr lang="en-IN" sz="2800" dirty="0"/>
              <a:t>An internship provides hands on experience technical skills, Problem solving skills, Teamwork and collaborations, adaptability and flexibility, personal growth preparing future career opportunities.</a:t>
            </a:r>
          </a:p>
        </p:txBody>
      </p:sp>
    </p:spTree>
    <p:extLst>
      <p:ext uri="{BB962C8B-B14F-4D97-AF65-F5344CB8AC3E}">
        <p14:creationId xmlns:p14="http://schemas.microsoft.com/office/powerpoint/2010/main" val="2501428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A5B991-FEC8-859F-EDD1-BA7B139EF233}"/>
              </a:ext>
            </a:extLst>
          </p:cNvPr>
          <p:cNvSpPr txBox="1"/>
          <p:nvPr/>
        </p:nvSpPr>
        <p:spPr>
          <a:xfrm>
            <a:off x="1145070" y="405519"/>
            <a:ext cx="9488905" cy="5909310"/>
          </a:xfrm>
          <a:prstGeom prst="rect">
            <a:avLst/>
          </a:prstGeom>
          <a:noFill/>
        </p:spPr>
        <p:txBody>
          <a:bodyPr wrap="square" rtlCol="0">
            <a:spAutoFit/>
          </a:bodyPr>
          <a:lstStyle/>
          <a:p>
            <a:r>
              <a:rPr lang="en-IN" b="1" u="sng" dirty="0">
                <a:latin typeface="Algerian" panose="04020705040A02060702" pitchFamily="82" charset="0"/>
              </a:rPr>
              <a:t>INTRODUCTIONS</a:t>
            </a:r>
            <a:r>
              <a:rPr lang="en-IN" b="1" u="sng" dirty="0"/>
              <a:t> –</a:t>
            </a:r>
          </a:p>
          <a:p>
            <a:pPr algn="just"/>
            <a:r>
              <a:rPr lang="en-IN" b="1" dirty="0">
                <a:latin typeface="Algerian" panose="04020705040A02060702" pitchFamily="82" charset="0"/>
              </a:rPr>
              <a:t>Objectives of the Internship </a:t>
            </a:r>
          </a:p>
          <a:p>
            <a:pPr algn="just"/>
            <a:r>
              <a:rPr lang="en-US" dirty="0"/>
              <a:t>The internship provided hands-on experience in data analytics using Python, focusing on data preprocessing, EDA, and visualization. It also improved programming skills with libraries like Pandas, NumPy, and Matplotlib.</a:t>
            </a:r>
          </a:p>
          <a:p>
            <a:pPr algn="just"/>
            <a:endParaRPr lang="en-US" dirty="0"/>
          </a:p>
          <a:p>
            <a:pPr algn="just"/>
            <a:r>
              <a:rPr lang="en-US" b="1" dirty="0">
                <a:latin typeface="Algerian" panose="04020705040A02060702" pitchFamily="82" charset="0"/>
              </a:rPr>
              <a:t>Scopes of the project </a:t>
            </a:r>
          </a:p>
          <a:p>
            <a:pPr algn="just"/>
            <a:r>
              <a:rPr lang="en-US" sz="1800" dirty="0">
                <a:solidFill>
                  <a:srgbClr val="000000"/>
                </a:solidFill>
                <a:effectLst/>
                <a:latin typeface="Times New Roman" panose="02020603050405020304" pitchFamily="18" charset="0"/>
                <a:ea typeface="Times New Roman" panose="02020603050405020304" pitchFamily="18" charset="0"/>
              </a:rPr>
              <a:t> </a:t>
            </a:r>
            <a:r>
              <a:rPr lang="en-US" dirty="0">
                <a:effectLst/>
                <a:latin typeface="Times New Roman" panose="02020603050405020304" pitchFamily="18" charset="0"/>
                <a:ea typeface="Times New Roman" panose="02020603050405020304" pitchFamily="18" charset="0"/>
                <a:cs typeface="Times New Roman" panose="02020603050405020304" pitchFamily="18" charset="0"/>
              </a:rPr>
              <a:t>The scope extended to applying various analytical question framing, understanding the domain deeply, increasing the knowledge in Python Programming, depending on the dataset. </a:t>
            </a:r>
          </a:p>
          <a:p>
            <a:pPr algn="just"/>
            <a:endParaRPr lang="en-US" dirty="0">
              <a:effectLst/>
              <a:latin typeface="Times New Roman" panose="02020603050405020304" pitchFamily="18" charset="0"/>
              <a:ea typeface="Times New Roman" panose="02020603050405020304" pitchFamily="18" charset="0"/>
            </a:endParaRPr>
          </a:p>
          <a:p>
            <a:pPr algn="just"/>
            <a:r>
              <a:rPr lang="en-US" b="1" dirty="0">
                <a:effectLst/>
                <a:latin typeface="Algerian" panose="04020705040A02060702" pitchFamily="82" charset="0"/>
                <a:ea typeface="Times New Roman" panose="02020603050405020304" pitchFamily="18" charset="0"/>
              </a:rPr>
              <a:t>Overview of Data Analytics</a:t>
            </a:r>
          </a:p>
          <a:p>
            <a:pPr algn="just"/>
            <a:r>
              <a:rPr lang="en-US" sz="1800" dirty="0">
                <a:effectLst/>
                <a:latin typeface="Times New Roman" panose="02020603050405020304" pitchFamily="18" charset="0"/>
                <a:ea typeface="Times New Roman" panose="02020603050405020304" pitchFamily="18" charset="0"/>
              </a:rPr>
              <a:t>Data analytics involves the systematic analysis of raw data to extract meaningful insights. It encompasses data cleaning, transformation, visualization, and interpretation.</a:t>
            </a:r>
          </a:p>
          <a:p>
            <a:pPr algn="just"/>
            <a:endParaRPr lang="en-US" sz="1800" dirty="0">
              <a:effectLst/>
              <a:latin typeface="Times New Roman" panose="02020603050405020304" pitchFamily="18" charset="0"/>
              <a:ea typeface="Times New Roman" panose="02020603050405020304" pitchFamily="18" charset="0"/>
            </a:endParaRPr>
          </a:p>
          <a:p>
            <a:pPr algn="just"/>
            <a:r>
              <a:rPr lang="en-US" sz="1800" b="1" dirty="0">
                <a:effectLst/>
                <a:latin typeface="Algerian" panose="04020705040A02060702" pitchFamily="82" charset="0"/>
                <a:ea typeface="Times New Roman" panose="02020603050405020304" pitchFamily="18" charset="0"/>
              </a:rPr>
              <a:t>About Python Programming</a:t>
            </a:r>
          </a:p>
          <a:p>
            <a:pPr algn="just"/>
            <a:r>
              <a:rPr lang="en-US" dirty="0">
                <a:latin typeface="Times New Roman" panose="02020603050405020304" pitchFamily="18" charset="0"/>
                <a:cs typeface="Times New Roman" panose="02020603050405020304" pitchFamily="18" charset="0"/>
              </a:rPr>
              <a:t>Python is a simple and powerful programming language used for coding, data analysis, web development, and automation. It is easy to learn and widely used in various fields.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800" dirty="0">
              <a:effectLst/>
              <a:latin typeface="Calibri" panose="020F0502020204030204" pitchFamily="34"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t> </a:t>
            </a:r>
          </a:p>
        </p:txBody>
      </p:sp>
    </p:spTree>
    <p:extLst>
      <p:ext uri="{BB962C8B-B14F-4D97-AF65-F5344CB8AC3E}">
        <p14:creationId xmlns:p14="http://schemas.microsoft.com/office/powerpoint/2010/main" val="246671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F0688CC5-3B44-DD8E-8897-BEB1A7C7D25C}"/>
              </a:ext>
            </a:extLst>
          </p:cNvPr>
          <p:cNvSpPr>
            <a:spLocks noChangeArrowheads="1"/>
          </p:cNvSpPr>
          <p:nvPr/>
        </p:nvSpPr>
        <p:spPr bwMode="auto">
          <a:xfrm>
            <a:off x="1042218" y="866781"/>
            <a:ext cx="1010756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2000" b="1" i="0" u="sng" strike="noStrike" cap="none" normalizeH="0" baseline="0" dirty="0">
                <a:ln>
                  <a:noFill/>
                </a:ln>
                <a:solidFill>
                  <a:schemeClr val="tx1"/>
                </a:solidFill>
                <a:effectLst/>
                <a:latin typeface="Algerian" panose="04020705040A02060702" pitchFamily="82" charset="0"/>
                <a:cs typeface="Times New Roman" panose="02020603050405020304" pitchFamily="18" charset="0"/>
              </a:rPr>
              <a:t>Applications of Python </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000" b="1" i="0" u="sng" strike="noStrike" cap="none" normalizeH="0" baseline="0" dirty="0">
              <a:ln>
                <a:noFill/>
              </a:ln>
              <a:solidFill>
                <a:schemeClr val="tx1"/>
              </a:solidFill>
              <a:effectLst/>
              <a:latin typeface="Algerian" panose="04020705040A02060702" pitchFamily="82"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 Development – Used to create websites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Science &amp; Analytics – Analyzing and visualizing data.</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Machine Learning &amp; AI – Building smart systems.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Automation &amp; Scripting – Automating tasks and processes.</a:t>
            </a:r>
          </a:p>
          <a:p>
            <a:pPr marL="0" marR="0" lvl="0" indent="0" algn="just" defTabSz="914400" rtl="0" eaLnBrk="0" fontAlgn="base" latinLnBrk="0" hangingPunct="0">
              <a:lnSpc>
                <a:spcPct val="100000"/>
              </a:lnSpc>
              <a:spcBef>
                <a:spcPct val="0"/>
              </a:spcBef>
              <a:spcAft>
                <a:spcPct val="0"/>
              </a:spcAft>
              <a:buClrTx/>
              <a:buSzTx/>
              <a:tabLst/>
            </a:pPr>
            <a:endParaRPr lang="en-US" altLang="en-US" dirty="0">
              <a:latin typeface="Times New Roman" panose="02020603050405020304" pitchFamily="18" charset="0"/>
              <a:cs typeface="Times New Roman" panose="02020603050405020304" pitchFamily="18" charset="0"/>
            </a:endParaRPr>
          </a:p>
          <a:p>
            <a:pPr algn="just"/>
            <a:r>
              <a:rPr lang="en-US" sz="2400" b="1" u="sng" dirty="0">
                <a:latin typeface="Algerian" panose="04020705040A02060702" pitchFamily="82" charset="0"/>
                <a:cs typeface="Times New Roman" panose="02020603050405020304" pitchFamily="18" charset="0"/>
              </a:rPr>
              <a:t>Features of Python</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Easy to Learn &amp; Use – Simple syntax, like English.</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Free &amp; Open-Source – Available for everyone to use.</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Interpreted Language – Runs code line by line, no need for compilation.</a:t>
            </a: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Object-Oriented &amp; Versatile – Supports different programming styles.</a:t>
            </a: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295B956-679A-10C4-C996-12B09D8334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2619" y="568978"/>
            <a:ext cx="3991897" cy="2646169"/>
          </a:xfrm>
          <a:prstGeom prst="rect">
            <a:avLst/>
          </a:prstGeom>
          <a:noFill/>
          <a:ln>
            <a:noFill/>
          </a:ln>
        </p:spPr>
      </p:pic>
    </p:spTree>
    <p:extLst>
      <p:ext uri="{BB962C8B-B14F-4D97-AF65-F5344CB8AC3E}">
        <p14:creationId xmlns:p14="http://schemas.microsoft.com/office/powerpoint/2010/main" val="1317616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D7C05C-5C51-F5D6-1356-498EC99BFA49}"/>
              </a:ext>
            </a:extLst>
          </p:cNvPr>
          <p:cNvSpPr txBox="1"/>
          <p:nvPr/>
        </p:nvSpPr>
        <p:spPr>
          <a:xfrm>
            <a:off x="315389" y="0"/>
            <a:ext cx="11286676" cy="6577378"/>
          </a:xfrm>
          <a:prstGeom prst="rect">
            <a:avLst/>
          </a:prstGeom>
          <a:noFill/>
        </p:spPr>
        <p:txBody>
          <a:bodyPr wrap="square" rtlCol="0">
            <a:spAutoFit/>
          </a:bodyPr>
          <a:lstStyle/>
          <a:p>
            <a:pPr algn="just"/>
            <a:r>
              <a:rPr lang="en-US" sz="2000" b="1" u="sng" dirty="0">
                <a:effectLst/>
                <a:latin typeface="Algerian" panose="04020705040A02060702" pitchFamily="82" charset="0"/>
                <a:ea typeface="Algerian" panose="04020705040A02060702" pitchFamily="82" charset="0"/>
                <a:cs typeface="Times New Roman" panose="02020603050405020304" pitchFamily="18" charset="0"/>
              </a:rPr>
              <a:t>Tools and Technologies Used –</a:t>
            </a:r>
          </a:p>
          <a:p>
            <a:pPr algn="just">
              <a:lnSpc>
                <a:spcPct val="107000"/>
              </a:lnSpc>
              <a:spcBef>
                <a:spcPts val="800"/>
              </a:spcBef>
              <a:spcAft>
                <a:spcPts val="400"/>
              </a:spcAft>
            </a:pPr>
            <a:r>
              <a:rPr lang="en-US" sz="2000" b="1" dirty="0">
                <a:effectLst/>
                <a:latin typeface="Algerian" panose="04020705040A02060702" pitchFamily="82" charset="0"/>
                <a:ea typeface="Times New Roman" panose="02020603050405020304" pitchFamily="18" charset="0"/>
                <a:cs typeface="Times New Roman" panose="02020603050405020304" pitchFamily="18" charset="0"/>
              </a:rPr>
              <a:t>Overview of Python for Data Analytics</a:t>
            </a:r>
          </a:p>
          <a:p>
            <a:pPr algn="just">
              <a:lnSpc>
                <a:spcPct val="107000"/>
              </a:lnSpc>
              <a:spcBef>
                <a:spcPts val="800"/>
              </a:spcBef>
              <a:spcAft>
                <a:spcPts val="400"/>
              </a:spcAft>
            </a:pPr>
            <a:r>
              <a:rPr lang="en-US" sz="1800" dirty="0">
                <a:effectLst/>
                <a:latin typeface="Times New Roman" panose="02020603050405020304" pitchFamily="18" charset="0"/>
                <a:ea typeface="Times New Roman" panose="02020603050405020304" pitchFamily="18" charset="0"/>
              </a:rPr>
              <a:t>Python is one of the most widely used programming languages in data analytics, machine learning, and artificial intelligence due to its simplicity, versatility, and extensive ecosystem of libraries.</a:t>
            </a:r>
          </a:p>
          <a:p>
            <a:pPr algn="just">
              <a:lnSpc>
                <a:spcPct val="107000"/>
              </a:lnSpc>
              <a:spcBef>
                <a:spcPts val="800"/>
              </a:spcBef>
              <a:spcAft>
                <a:spcPts val="400"/>
              </a:spcAft>
            </a:pPr>
            <a:r>
              <a:rPr lang="en-US" sz="2000" b="1" dirty="0">
                <a:effectLst/>
                <a:latin typeface="Algerian" panose="04020705040A02060702" pitchFamily="82" charset="0"/>
                <a:ea typeface="Times New Roman" panose="02020603050405020304" pitchFamily="18" charset="0"/>
                <a:cs typeface="Times New Roman" panose="02020603050405020304" pitchFamily="18" charset="0"/>
              </a:rPr>
              <a:t>Libraries and Frameworks Used   </a:t>
            </a:r>
          </a:p>
          <a:p>
            <a:pPr algn="just">
              <a:lnSpc>
                <a:spcPct val="107000"/>
              </a:lnSpc>
              <a:spcBef>
                <a:spcPts val="800"/>
              </a:spcBef>
              <a:spcAft>
                <a:spcPts val="400"/>
              </a:spcAft>
            </a:pPr>
            <a:r>
              <a:rPr lang="en-US" sz="1800" dirty="0">
                <a:effectLst/>
                <a:latin typeface="Times New Roman" panose="02020603050405020304" pitchFamily="18" charset="0"/>
                <a:ea typeface="Times New Roman" panose="02020603050405020304" pitchFamily="18" charset="0"/>
              </a:rPr>
              <a:t>Python offers several libraries tailored for data analytics and visualization. </a:t>
            </a:r>
            <a:endParaRPr lang="en-IN" sz="2000" b="1" dirty="0">
              <a:effectLst/>
              <a:latin typeface="Times New Roman" panose="02020603050405020304" pitchFamily="18" charset="0"/>
              <a:cs typeface="Times New Roman" panose="02020603050405020304" pitchFamily="18" charset="0"/>
            </a:endParaRPr>
          </a:p>
          <a:p>
            <a:pPr algn="just">
              <a:lnSpc>
                <a:spcPct val="107000"/>
              </a:lnSpc>
              <a:spcBef>
                <a:spcPts val="800"/>
              </a:spcBef>
              <a:spcAft>
                <a:spcPts val="400"/>
              </a:spcAft>
            </a:pPr>
            <a:r>
              <a:rPr lang="en-US" sz="1800" b="1" dirty="0">
                <a:effectLst/>
                <a:latin typeface="Times New Roman" panose="02020603050405020304" pitchFamily="18" charset="0"/>
                <a:ea typeface="Times New Roman" panose="02020603050405020304" pitchFamily="18" charset="0"/>
              </a:rPr>
              <a:t>Pandas</a:t>
            </a:r>
            <a:r>
              <a:rPr lang="en-US" sz="1800" dirty="0">
                <a:effectLst/>
                <a:latin typeface="Times New Roman" panose="02020603050405020304" pitchFamily="18" charset="0"/>
                <a:ea typeface="Times New Roman" panose="02020603050405020304" pitchFamily="18" charset="0"/>
              </a:rPr>
              <a:t>: Used for data manipulation and analysis.</a:t>
            </a:r>
          </a:p>
          <a:p>
            <a:pPr algn="just">
              <a:lnSpc>
                <a:spcPct val="107000"/>
              </a:lnSpc>
              <a:spcBef>
                <a:spcPts val="800"/>
              </a:spcBef>
              <a:spcAft>
                <a:spcPts val="400"/>
              </a:spcAft>
            </a:pPr>
            <a:r>
              <a:rPr lang="en-US" sz="1800" b="1" dirty="0">
                <a:effectLst/>
                <a:latin typeface="Times New Roman" panose="02020603050405020304" pitchFamily="18" charset="0"/>
                <a:ea typeface="Times New Roman" panose="02020603050405020304" pitchFamily="18" charset="0"/>
              </a:rPr>
              <a:t>NumPy</a:t>
            </a:r>
            <a:r>
              <a:rPr lang="en-US" sz="1800" dirty="0">
                <a:effectLst/>
                <a:latin typeface="Times New Roman" panose="02020603050405020304" pitchFamily="18" charset="0"/>
                <a:ea typeface="Times New Roman" panose="02020603050405020304" pitchFamily="18" charset="0"/>
              </a:rPr>
              <a:t>: Essential for numerical computing.</a:t>
            </a:r>
          </a:p>
          <a:p>
            <a:pPr algn="just">
              <a:lnSpc>
                <a:spcPct val="107000"/>
              </a:lnSpc>
              <a:spcBef>
                <a:spcPts val="800"/>
              </a:spcBef>
              <a:spcAft>
                <a:spcPts val="400"/>
              </a:spcAft>
            </a:pPr>
            <a:r>
              <a:rPr lang="en-US" sz="1800" b="1" dirty="0">
                <a:effectLst/>
                <a:latin typeface="Times New Roman" panose="02020603050405020304" pitchFamily="18" charset="0"/>
                <a:ea typeface="Times New Roman" panose="02020603050405020304" pitchFamily="18" charset="0"/>
              </a:rPr>
              <a:t>Matplotlib</a:t>
            </a:r>
            <a:r>
              <a:rPr lang="en-US" sz="1800" dirty="0">
                <a:effectLst/>
                <a:latin typeface="Times New Roman" panose="02020603050405020304" pitchFamily="18" charset="0"/>
                <a:ea typeface="Times New Roman" panose="02020603050405020304" pitchFamily="18" charset="0"/>
              </a:rPr>
              <a:t>: A foundational library for data visualization.</a:t>
            </a:r>
          </a:p>
          <a:p>
            <a:pPr algn="just">
              <a:lnSpc>
                <a:spcPct val="107000"/>
              </a:lnSpc>
              <a:spcBef>
                <a:spcPts val="800"/>
              </a:spcBef>
              <a:spcAft>
                <a:spcPts val="400"/>
              </a:spcAft>
            </a:pPr>
            <a:r>
              <a:rPr lang="en-US" sz="2000" b="1" dirty="0">
                <a:effectLst/>
                <a:latin typeface="Algerian" panose="04020705040A02060702" pitchFamily="82" charset="0"/>
                <a:ea typeface="Times New Roman" panose="02020603050405020304" pitchFamily="18" charset="0"/>
              </a:rPr>
              <a:t>Data Collection </a:t>
            </a:r>
          </a:p>
          <a:p>
            <a:pPr algn="just">
              <a:lnSpc>
                <a:spcPct val="107000"/>
              </a:lnSpc>
              <a:spcBef>
                <a:spcPts val="800"/>
              </a:spcBef>
              <a:spcAft>
                <a:spcPts val="400"/>
              </a:spcAft>
            </a:pPr>
            <a:r>
              <a:rPr lang="en-US" sz="1800" dirty="0">
                <a:effectLst/>
                <a:latin typeface="Times New Roman" panose="02020603050405020304" pitchFamily="18" charset="0"/>
                <a:ea typeface="Times New Roman" panose="02020603050405020304" pitchFamily="18" charset="0"/>
              </a:rPr>
              <a:t>Techniques Databases: Use SQL to extract structured data.</a:t>
            </a:r>
          </a:p>
          <a:p>
            <a:pPr algn="just">
              <a:lnSpc>
                <a:spcPct val="107000"/>
              </a:lnSpc>
              <a:spcBef>
                <a:spcPts val="800"/>
              </a:spcBef>
              <a:spcAft>
                <a:spcPts val="400"/>
              </a:spcAft>
            </a:pPr>
            <a:r>
              <a:rPr lang="en-US" sz="1800" dirty="0">
                <a:effectLst/>
                <a:latin typeface="Times New Roman" panose="02020603050405020304" pitchFamily="18" charset="0"/>
                <a:ea typeface="Times New Roman" panose="02020603050405020304" pitchFamily="18" charset="0"/>
              </a:rPr>
              <a:t> Web Scraping: Collect data from websites.</a:t>
            </a:r>
          </a:p>
          <a:p>
            <a:pPr algn="just">
              <a:lnSpc>
                <a:spcPct val="107000"/>
              </a:lnSpc>
              <a:spcBef>
                <a:spcPts val="800"/>
              </a:spcBef>
              <a:spcAft>
                <a:spcPts val="400"/>
              </a:spcAft>
            </a:pPr>
            <a:r>
              <a:rPr lang="en-US" sz="1800" dirty="0">
                <a:effectLst/>
                <a:latin typeface="Times New Roman" panose="02020603050405020304" pitchFamily="18" charset="0"/>
                <a:ea typeface="Times New Roman" panose="02020603050405020304" pitchFamily="18" charset="0"/>
              </a:rPr>
              <a:t>CSV/Excel Files: Store and analyze structured datasets.</a:t>
            </a:r>
          </a:p>
          <a:p>
            <a:pPr algn="just">
              <a:lnSpc>
                <a:spcPct val="107000"/>
              </a:lnSpc>
              <a:spcBef>
                <a:spcPts val="800"/>
              </a:spcBef>
              <a:spcAft>
                <a:spcPts val="400"/>
              </a:spcAft>
            </a:pPr>
            <a:endParaRPr lang="en-US" dirty="0">
              <a:latin typeface="Times New Roman" panose="02020603050405020304" pitchFamily="18" charset="0"/>
              <a:ea typeface="Times New Roman" panose="02020603050405020304" pitchFamily="18" charset="0"/>
            </a:endParaRPr>
          </a:p>
          <a:p>
            <a:pPr algn="just">
              <a:lnSpc>
                <a:spcPct val="107000"/>
              </a:lnSpc>
              <a:spcBef>
                <a:spcPts val="800"/>
              </a:spcBef>
              <a:spcAft>
                <a:spcPts val="400"/>
              </a:spcAft>
            </a:pPr>
            <a:endParaRPr lang="en-IN" dirty="0">
              <a:effectLst/>
              <a:latin typeface="Times New Roman" panose="02020603050405020304" pitchFamily="18" charset="0"/>
              <a:cs typeface="Times New Roman" panose="02020603050405020304" pitchFamily="18" charset="0"/>
            </a:endParaRPr>
          </a:p>
        </p:txBody>
      </p:sp>
      <p:pic>
        <p:nvPicPr>
          <p:cNvPr id="4" name="image10.jpg">
            <a:extLst>
              <a:ext uri="{FF2B5EF4-FFF2-40B4-BE49-F238E27FC236}">
                <a16:creationId xmlns:a16="http://schemas.microsoft.com/office/drawing/2014/main" id="{134FB173-95E1-4DDE-FC54-387AB202F592}"/>
              </a:ext>
            </a:extLst>
          </p:cNvPr>
          <p:cNvPicPr/>
          <p:nvPr/>
        </p:nvPicPr>
        <p:blipFill>
          <a:blip r:embed="rId3"/>
          <a:srcRect l="4094" t="12502" r="4017" b="12472"/>
          <a:stretch>
            <a:fillRect/>
          </a:stretch>
        </p:blipFill>
        <p:spPr>
          <a:xfrm>
            <a:off x="8150942" y="1730477"/>
            <a:ext cx="1297858" cy="904568"/>
          </a:xfrm>
          <a:prstGeom prst="rect">
            <a:avLst/>
          </a:prstGeom>
          <a:ln/>
        </p:spPr>
      </p:pic>
      <p:pic>
        <p:nvPicPr>
          <p:cNvPr id="5" name="image1.png" descr="Numpy">
            <a:extLst>
              <a:ext uri="{FF2B5EF4-FFF2-40B4-BE49-F238E27FC236}">
                <a16:creationId xmlns:a16="http://schemas.microsoft.com/office/drawing/2014/main" id="{0247CFF2-7428-CB35-F23C-0B9C3B794D60}"/>
              </a:ext>
            </a:extLst>
          </p:cNvPr>
          <p:cNvPicPr/>
          <p:nvPr/>
        </p:nvPicPr>
        <p:blipFill>
          <a:blip r:embed="rId4"/>
          <a:srcRect/>
          <a:stretch>
            <a:fillRect/>
          </a:stretch>
        </p:blipFill>
        <p:spPr>
          <a:xfrm>
            <a:off x="9905498" y="1799303"/>
            <a:ext cx="1548326" cy="835742"/>
          </a:xfrm>
          <a:prstGeom prst="rect">
            <a:avLst/>
          </a:prstGeom>
          <a:ln/>
        </p:spPr>
      </p:pic>
      <p:pic>
        <p:nvPicPr>
          <p:cNvPr id="6" name="image7.jpg" descr="Matplotlib">
            <a:extLst>
              <a:ext uri="{FF2B5EF4-FFF2-40B4-BE49-F238E27FC236}">
                <a16:creationId xmlns:a16="http://schemas.microsoft.com/office/drawing/2014/main" id="{D94964B7-18EE-02CB-3F9D-1F6D32CE8CD6}"/>
              </a:ext>
            </a:extLst>
          </p:cNvPr>
          <p:cNvPicPr/>
          <p:nvPr/>
        </p:nvPicPr>
        <p:blipFill>
          <a:blip r:embed="rId5"/>
          <a:srcRect/>
          <a:stretch>
            <a:fillRect/>
          </a:stretch>
        </p:blipFill>
        <p:spPr>
          <a:xfrm>
            <a:off x="9085006" y="3174924"/>
            <a:ext cx="1548326" cy="904569"/>
          </a:xfrm>
          <a:prstGeom prst="rect">
            <a:avLst/>
          </a:prstGeom>
          <a:ln/>
        </p:spPr>
      </p:pic>
    </p:spTree>
    <p:extLst>
      <p:ext uri="{BB962C8B-B14F-4D97-AF65-F5344CB8AC3E}">
        <p14:creationId xmlns:p14="http://schemas.microsoft.com/office/powerpoint/2010/main" val="941126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045F3F-4CBB-23BD-6204-17211212C447}"/>
              </a:ext>
            </a:extLst>
          </p:cNvPr>
          <p:cNvSpPr txBox="1"/>
          <p:nvPr/>
        </p:nvSpPr>
        <p:spPr>
          <a:xfrm>
            <a:off x="0" y="88491"/>
            <a:ext cx="11754871" cy="1261884"/>
          </a:xfrm>
          <a:prstGeom prst="rect">
            <a:avLst/>
          </a:prstGeom>
          <a:noFill/>
        </p:spPr>
        <p:txBody>
          <a:bodyPr wrap="square" rtlCol="0">
            <a:spAutoFit/>
          </a:bodyPr>
          <a:lstStyle/>
          <a:p>
            <a:pPr algn="just"/>
            <a:r>
              <a:rPr lang="en-IN" b="1" u="sng" dirty="0">
                <a:latin typeface="Algerian" panose="04020705040A02060702" pitchFamily="82" charset="0"/>
                <a:cs typeface="Times New Roman" panose="02020603050405020304" pitchFamily="18" charset="0"/>
              </a:rPr>
              <a:t>INTRODUCTION ON TRAFFIC ACCIDENT </a:t>
            </a:r>
          </a:p>
          <a:p>
            <a:pPr algn="just"/>
            <a:r>
              <a:rPr lang="en-US" sz="2000" b="1" u="sng" dirty="0">
                <a:effectLst/>
                <a:latin typeface="Algerian" panose="04020705040A02060702" pitchFamily="82" charset="0"/>
                <a:ea typeface="Calibri" panose="020F0502020204030204" pitchFamily="34" charset="0"/>
                <a:cs typeface="Times New Roman" panose="02020603050405020304" pitchFamily="18" charset="0"/>
              </a:rPr>
              <a:t>Crash Factor Analytics: Identifying Key Factors of Traffic Accident Severity and Frequency</a:t>
            </a:r>
            <a:endParaRPr lang="en-IN" sz="2000" dirty="0">
              <a:effectLst/>
              <a:latin typeface="Algerian" panose="04020705040A02060702" pitchFamily="82" charset="0"/>
              <a:ea typeface="Calibri" panose="020F0502020204030204" pitchFamily="34" charset="0"/>
              <a:cs typeface="Times New Roman" panose="02020603050405020304" pitchFamily="18" charset="0"/>
            </a:endParaRPr>
          </a:p>
          <a:p>
            <a:pPr algn="just"/>
            <a:endParaRPr lang="en-IN" dirty="0"/>
          </a:p>
        </p:txBody>
      </p:sp>
      <p:sp>
        <p:nvSpPr>
          <p:cNvPr id="5" name="Rectangle 1">
            <a:extLst>
              <a:ext uri="{FF2B5EF4-FFF2-40B4-BE49-F238E27FC236}">
                <a16:creationId xmlns:a16="http://schemas.microsoft.com/office/drawing/2014/main" id="{5FE98EAB-D9C4-4863-16E2-7419877DB037}"/>
              </a:ext>
            </a:extLst>
          </p:cNvPr>
          <p:cNvSpPr>
            <a:spLocks noChangeArrowheads="1"/>
          </p:cNvSpPr>
          <p:nvPr/>
        </p:nvSpPr>
        <p:spPr bwMode="auto">
          <a:xfrm>
            <a:off x="189219" y="1488874"/>
            <a:ext cx="11565652"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Traffic accidents are a major public safety concern, leading to injuries, fatalities, and economic losses worldwide. Understanding the causes behind these accidents is essential for developing effective prevention strategies.</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28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Crash Factor Analytics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focuses on identifying key factors that influence the severity and frequency of traffic accidents. These factors include driver behavior, road conditions, weather, vehicle performance, and traffic regulations.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of this study is to provide insights that can guide policymakers, urban planners, and law enforcement in implementing safety measures.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By identifying the most critical risk factors, </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Crash Factor Analytics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plays a crucial role in making roads safer for everyone.</a:t>
            </a:r>
          </a:p>
        </p:txBody>
      </p:sp>
    </p:spTree>
    <p:extLst>
      <p:ext uri="{BB962C8B-B14F-4D97-AF65-F5344CB8AC3E}">
        <p14:creationId xmlns:p14="http://schemas.microsoft.com/office/powerpoint/2010/main" val="3804494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877D9A-179E-50E1-25D0-D1076C0270F8}"/>
              </a:ext>
            </a:extLst>
          </p:cNvPr>
          <p:cNvSpPr txBox="1"/>
          <p:nvPr/>
        </p:nvSpPr>
        <p:spPr>
          <a:xfrm>
            <a:off x="403120" y="355851"/>
            <a:ext cx="11080956" cy="6700296"/>
          </a:xfrm>
          <a:prstGeom prst="rect">
            <a:avLst/>
          </a:prstGeom>
          <a:noFill/>
        </p:spPr>
        <p:txBody>
          <a:bodyPr wrap="square" rtlCol="0">
            <a:spAutoFit/>
          </a:bodyPr>
          <a:lstStyle/>
          <a:p>
            <a:pPr algn="just"/>
            <a:r>
              <a:rPr lang="en-IN" sz="2000" b="1" u="sng" dirty="0">
                <a:latin typeface="Algerian" panose="04020705040A02060702" pitchFamily="82" charset="0"/>
                <a:cs typeface="Times New Roman" panose="02020603050405020304" pitchFamily="18" charset="0"/>
              </a:rPr>
              <a:t>Problem Statement </a:t>
            </a:r>
            <a:r>
              <a:rPr lang="en-IN" sz="2000" u="sng" dirty="0">
                <a:latin typeface="Times New Roman" panose="02020603050405020304" pitchFamily="18" charset="0"/>
                <a:cs typeface="Times New Roman" panose="02020603050405020304" pitchFamily="18" charset="0"/>
              </a:rPr>
              <a:t>–</a:t>
            </a:r>
          </a:p>
          <a:p>
            <a:pPr marL="342900" indent="-342900" algn="just">
              <a:buAutoNum type="arabicPeriod"/>
            </a:pPr>
            <a:r>
              <a:rPr lang="en-IN" sz="1800" b="1" dirty="0">
                <a:effectLst/>
                <a:latin typeface="Times New Roman" panose="02020603050405020304" pitchFamily="18" charset="0"/>
                <a:ea typeface="Calibri" panose="020F0502020204030204" pitchFamily="34" charset="0"/>
              </a:rPr>
              <a:t>Traffic Safety Challenge</a:t>
            </a: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rPr>
              <a:t>Traffic accidents are a significant public safety issue worldwide, causing loss of life, injuries, and economic costs. </a:t>
            </a:r>
          </a:p>
          <a:p>
            <a:pPr marL="457200" indent="-457200" algn="just">
              <a:buFontTx/>
              <a:buAutoNum type="arabicPeriod"/>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Lack of Understanding</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Despite efforts to improve road safety, the key factors influencing traffic accident severity and frequency remain underexplored and inadequately understood.</a:t>
            </a:r>
            <a:r>
              <a:rPr lang="en-IN"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gn="just">
              <a:buAutoNum type="arabicPeriod"/>
            </a:pPr>
            <a:r>
              <a:rPr lang="en-IN" sz="1800" b="1" dirty="0">
                <a:effectLst/>
                <a:latin typeface="Times New Roman" panose="02020603050405020304" pitchFamily="18" charset="0"/>
                <a:ea typeface="Calibri" panose="020F0502020204030204" pitchFamily="34" charset="0"/>
              </a:rPr>
              <a:t>Key Factors</a:t>
            </a:r>
            <a:r>
              <a:rPr lang="en-IN" sz="1800" dirty="0">
                <a:effectLst/>
                <a:latin typeface="Times New Roman" panose="02020603050405020304" pitchFamily="18" charset="0"/>
                <a:ea typeface="Calibri" panose="020F0502020204030204" pitchFamily="34" charset="0"/>
              </a:rPr>
              <a:t>: Various factors such as road conditions, weather, driver behaviour, vehicle characteristics, and demographics may contribute to the frequency and severity of accidents, but their relative importance is not fully quantified.</a:t>
            </a:r>
          </a:p>
          <a:p>
            <a:pPr marL="457200" indent="-457200" algn="just">
              <a:buAutoNum type="arabicPeriod"/>
            </a:pPr>
            <a:endParaRPr lang="en-IN" dirty="0">
              <a:latin typeface="Times New Roman" panose="02020603050405020304" pitchFamily="18" charset="0"/>
              <a:ea typeface="Calibri" panose="020F0502020204030204" pitchFamily="34" charset="0"/>
            </a:endParaRPr>
          </a:p>
          <a:p>
            <a:pPr marL="457200" indent="-457200" algn="just">
              <a:buAutoNum type="arabicPeriod"/>
            </a:pPr>
            <a:endParaRPr lang="en-IN" sz="1800" dirty="0">
              <a:effectLst/>
              <a:latin typeface="Times New Roman" panose="02020603050405020304" pitchFamily="18" charset="0"/>
              <a:ea typeface="Calibri" panose="020F0502020204030204" pitchFamily="34" charset="0"/>
            </a:endParaRPr>
          </a:p>
          <a:p>
            <a:pPr algn="just"/>
            <a:r>
              <a:rPr lang="en-IN" sz="2000" b="1" u="sng" dirty="0">
                <a:latin typeface="Algerian" panose="04020705040A02060702" pitchFamily="82" charset="0"/>
                <a:ea typeface="Calibri" panose="020F0502020204030204" pitchFamily="34" charset="0"/>
                <a:cs typeface="Times New Roman" panose="02020603050405020304" pitchFamily="18" charset="0"/>
              </a:rPr>
              <a:t>Objectives of the project –</a:t>
            </a:r>
          </a:p>
          <a:p>
            <a:pPr algn="just">
              <a:lnSpc>
                <a:spcPct val="107000"/>
              </a:lnSpc>
              <a:spcAft>
                <a:spcPts val="800"/>
              </a:spcAf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1. Identify and Analyse Key Factors Contributing to Traffic Accidents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Examine human factors such as distracted driving, speeding, intoxication, and fatigue.</a:t>
            </a:r>
          </a:p>
          <a:p>
            <a:pPr algn="just">
              <a:lnSpc>
                <a:spcPct val="107000"/>
              </a:lnSpc>
              <a:spcAft>
                <a:spcPts val="800"/>
              </a:spcAft>
            </a:pPr>
            <a:r>
              <a:rPr lang="en-IN" kern="100" dirty="0">
                <a:latin typeface="Times New Roman" panose="02020603050405020304" pitchFamily="18" charset="0"/>
                <a:ea typeface="Calibri" panose="020F0502020204030204" pitchFamily="34" charset="0"/>
                <a:cs typeface="Times New Roman" panose="02020603050405020304" pitchFamily="18" charset="0"/>
              </a:rPr>
              <a:t>2.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Improve Data Collection and Standardization in Crash Analysis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Address inconsistencies in accident data reporting across different sources.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SzPts val="1000"/>
              <a:tabLst>
                <a:tab pos="457200" algn="l"/>
              </a:tabLst>
            </a:pPr>
            <a:r>
              <a:rPr lang="en-IN" kern="100" dirty="0">
                <a:latin typeface="Times New Roman" panose="02020603050405020304" pitchFamily="18" charset="0"/>
                <a:ea typeface="Calibri" panose="020F0502020204030204" pitchFamily="34" charset="0"/>
                <a:cs typeface="Times New Roman" panose="02020603050405020304" pitchFamily="18" charset="0"/>
              </a:rPr>
              <a:t>3. </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Utilize Advanced Analytical Techniques for Crash Prediction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Use predictive modelling to estimate the probability and severity of crashes.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buSzPts val="1000"/>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buSzPts val="1000"/>
              <a:tabLst>
                <a:tab pos="45720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latin typeface="Times New Roman" panose="02020603050405020304" pitchFamily="18" charset="0"/>
                <a:ea typeface="Calibri" panose="020F0502020204030204" pitchFamily="34"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43F352B9-D568-D1AF-A394-EE047AAC7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7961" y="3429000"/>
            <a:ext cx="2428568" cy="2214716"/>
          </a:xfrm>
          <a:prstGeom prst="rect">
            <a:avLst/>
          </a:prstGeom>
        </p:spPr>
      </p:pic>
    </p:spTree>
    <p:extLst>
      <p:ext uri="{BB962C8B-B14F-4D97-AF65-F5344CB8AC3E}">
        <p14:creationId xmlns:p14="http://schemas.microsoft.com/office/powerpoint/2010/main" val="148646585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781</TotalTime>
  <Words>2869</Words>
  <Application>Microsoft Office PowerPoint</Application>
  <PresentationFormat>Widescreen</PresentationFormat>
  <Paragraphs>189</Paragraphs>
  <Slides>39</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Algerian</vt:lpstr>
      <vt:lpstr>Arial</vt:lpstr>
      <vt:lpstr>Arial Black</vt:lpstr>
      <vt:lpstr>Calibri</vt:lpstr>
      <vt:lpstr>Century Gothic</vt:lpstr>
      <vt:lpstr>Courier New</vt:lpstr>
      <vt:lpstr>Roboto</vt:lpstr>
      <vt:lpstr>Symbol</vt:lpstr>
      <vt:lpstr>Times New Roman</vt:lpstr>
      <vt:lpstr>Gallery</vt:lpstr>
      <vt:lpstr>Traffic Accident Crash Factor Analytics : Identifying Key Factors of Traffic Accident Severity and Frequency </vt:lpstr>
      <vt:lpstr>PowerPoint Presentation</vt:lpstr>
      <vt:lpstr>Acknowledgement </vt:lpstr>
      <vt:lpstr>What knowledge they gain in internship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Accident Crash Factor Analytics : Identifying Key Factors of Traffic Accident Severity and Frequency </dc:title>
  <dc:creator>monisha suresh</dc:creator>
  <cp:lastModifiedBy>muhammed shaheel</cp:lastModifiedBy>
  <cp:revision>2</cp:revision>
  <dcterms:created xsi:type="dcterms:W3CDTF">2025-03-02T17:44:57Z</dcterms:created>
  <dcterms:modified xsi:type="dcterms:W3CDTF">2025-06-30T07:39:54Z</dcterms:modified>
</cp:coreProperties>
</file>